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322" r:id="rId5"/>
    <p:sldId id="281" r:id="rId6"/>
    <p:sldId id="320" r:id="rId7"/>
    <p:sldId id="265" r:id="rId8"/>
    <p:sldId id="266" r:id="rId9"/>
    <p:sldId id="321" r:id="rId10"/>
    <p:sldId id="269" r:id="rId11"/>
    <p:sldId id="263" r:id="rId12"/>
    <p:sldId id="291" r:id="rId13"/>
  </p:sldIdLst>
  <p:sldSz cx="9144000" cy="5143500"/>
  <p:notesSz cx="6858000" cy="9144000"/>
  <p:custDataLst>
    <p:tags r:id="rId18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86" initials="8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778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2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67a234de0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f67a234de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895460ef75_0_10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895460ef75_0_1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86b5b099ff_1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86b5b099ff_1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895460ef75_0_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895460ef75_0_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c53d5fbfae_1_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c53d5fbfae_1_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f67a234de0_0_19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f67a234de0_0_19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c53d5fbfae_1_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c53d5fbfae_1_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c53d5fbfae_3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c53d5fbfae_3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f67a234de0_0_5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f67a234de0_0_5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95460ef75_0_3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895460ef75_0_3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68050" y="929325"/>
            <a:ext cx="3903900" cy="27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713225" y="3737575"/>
            <a:ext cx="329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90726" y="3824733"/>
            <a:ext cx="434854" cy="301500"/>
            <a:chOff x="190726" y="3824733"/>
            <a:chExt cx="434854" cy="301500"/>
          </a:xfrm>
        </p:grpSpPr>
        <p:sp>
          <p:nvSpPr>
            <p:cNvPr id="12" name="Google Shape;12;p2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5" name="Google Shape;15;p2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16" name="Google Shape;16;p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 hasCustomPrompt="1"/>
          </p:nvPr>
        </p:nvSpPr>
        <p:spPr>
          <a:xfrm>
            <a:off x="719679" y="1711325"/>
            <a:ext cx="6624600" cy="11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/>
          <p:nvPr>
            <p:ph type="body" idx="1"/>
          </p:nvPr>
        </p:nvSpPr>
        <p:spPr>
          <a:xfrm>
            <a:off x="719679" y="2866776"/>
            <a:ext cx="66246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2132173" y="548650"/>
            <a:ext cx="4875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74" name="Google Shape;74;p13"/>
          <p:cNvSpPr txBox="1"/>
          <p:nvPr>
            <p:ph type="title" idx="2"/>
          </p:nvPr>
        </p:nvSpPr>
        <p:spPr>
          <a:xfrm>
            <a:off x="1052096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5" name="Google Shape;75;p13"/>
          <p:cNvSpPr txBox="1"/>
          <p:nvPr>
            <p:ph type="title" idx="3" hasCustomPrompt="1"/>
          </p:nvPr>
        </p:nvSpPr>
        <p:spPr>
          <a:xfrm>
            <a:off x="105209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type="subTitle" idx="1"/>
          </p:nvPr>
        </p:nvSpPr>
        <p:spPr>
          <a:xfrm>
            <a:off x="105209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type="title" idx="4"/>
          </p:nvPr>
        </p:nvSpPr>
        <p:spPr>
          <a:xfrm>
            <a:off x="3664547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3"/>
          <p:cNvSpPr txBox="1"/>
          <p:nvPr>
            <p:ph type="title" idx="5" hasCustomPrompt="1"/>
          </p:nvPr>
        </p:nvSpPr>
        <p:spPr>
          <a:xfrm>
            <a:off x="366454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type="subTitle" idx="6"/>
          </p:nvPr>
        </p:nvSpPr>
        <p:spPr>
          <a:xfrm>
            <a:off x="366454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type="title" idx="7"/>
          </p:nvPr>
        </p:nvSpPr>
        <p:spPr>
          <a:xfrm>
            <a:off x="6276995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" name="Google Shape;81;p13"/>
          <p:cNvSpPr txBox="1"/>
          <p:nvPr>
            <p:ph type="title" idx="8" hasCustomPrompt="1"/>
          </p:nvPr>
        </p:nvSpPr>
        <p:spPr>
          <a:xfrm>
            <a:off x="6276995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type="subTitle" idx="9"/>
          </p:nvPr>
        </p:nvSpPr>
        <p:spPr>
          <a:xfrm>
            <a:off x="6276995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type="title" idx="13"/>
          </p:nvPr>
        </p:nvSpPr>
        <p:spPr>
          <a:xfrm>
            <a:off x="1052107" y="3511571"/>
            <a:ext cx="2021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type="title" idx="14" hasCustomPrompt="1"/>
          </p:nvPr>
        </p:nvSpPr>
        <p:spPr>
          <a:xfrm>
            <a:off x="105209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type="subTitle" idx="15"/>
          </p:nvPr>
        </p:nvSpPr>
        <p:spPr>
          <a:xfrm>
            <a:off x="105209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6"/>
          </p:nvPr>
        </p:nvSpPr>
        <p:spPr>
          <a:xfrm>
            <a:off x="3664547" y="35115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type="title" idx="17" hasCustomPrompt="1"/>
          </p:nvPr>
        </p:nvSpPr>
        <p:spPr>
          <a:xfrm>
            <a:off x="366454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type="subTitle" idx="18"/>
          </p:nvPr>
        </p:nvSpPr>
        <p:spPr>
          <a:xfrm>
            <a:off x="366454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type="title" idx="19"/>
          </p:nvPr>
        </p:nvSpPr>
        <p:spPr>
          <a:xfrm>
            <a:off x="6276995" y="35115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3"/>
          <p:cNvSpPr txBox="1"/>
          <p:nvPr>
            <p:ph type="title" idx="20" hasCustomPrompt="1"/>
          </p:nvPr>
        </p:nvSpPr>
        <p:spPr>
          <a:xfrm>
            <a:off x="6276995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type="subTitle" idx="21"/>
          </p:nvPr>
        </p:nvSpPr>
        <p:spPr>
          <a:xfrm>
            <a:off x="6276995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2" name="Google Shape;92;p13"/>
          <p:cNvGrpSpPr/>
          <p:nvPr/>
        </p:nvGrpSpPr>
        <p:grpSpPr>
          <a:xfrm>
            <a:off x="713231" y="335926"/>
            <a:ext cx="856154" cy="593404"/>
            <a:chOff x="713232" y="539493"/>
            <a:chExt cx="1374686" cy="952800"/>
          </a:xfrm>
        </p:grpSpPr>
        <p:sp>
          <p:nvSpPr>
            <p:cNvPr id="93" name="Google Shape;93;p13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" name="Google Shape;95;p13"/>
          <p:cNvSpPr/>
          <p:nvPr/>
        </p:nvSpPr>
        <p:spPr>
          <a:xfrm>
            <a:off x="7903261" y="335926"/>
            <a:ext cx="527400" cy="593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7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4491700" y="1936084"/>
            <a:ext cx="39405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14"/>
          <p:cNvSpPr txBox="1"/>
          <p:nvPr>
            <p:ph type="subTitle" idx="1"/>
          </p:nvPr>
        </p:nvSpPr>
        <p:spPr>
          <a:xfrm>
            <a:off x="4491701" y="3456372"/>
            <a:ext cx="3940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" name="Google Shape;99;p14"/>
          <p:cNvSpPr txBox="1"/>
          <p:nvPr>
            <p:ph type="title" idx="2" hasCustomPrompt="1"/>
          </p:nvPr>
        </p:nvSpPr>
        <p:spPr>
          <a:xfrm>
            <a:off x="5825936" y="994125"/>
            <a:ext cx="12720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8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2398494" y="1936084"/>
            <a:ext cx="43470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15"/>
          <p:cNvSpPr txBox="1"/>
          <p:nvPr>
            <p:ph type="subTitle" idx="1"/>
          </p:nvPr>
        </p:nvSpPr>
        <p:spPr>
          <a:xfrm>
            <a:off x="2398494" y="3456372"/>
            <a:ext cx="43470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15"/>
          <p:cNvSpPr txBox="1"/>
          <p:nvPr>
            <p:ph type="title" idx="2" hasCustomPrompt="1"/>
          </p:nvPr>
        </p:nvSpPr>
        <p:spPr>
          <a:xfrm>
            <a:off x="3870393" y="994125"/>
            <a:ext cx="14034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34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607550" y="1936085"/>
            <a:ext cx="4824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16"/>
          <p:cNvSpPr txBox="1"/>
          <p:nvPr>
            <p:ph type="subTitle" idx="1"/>
          </p:nvPr>
        </p:nvSpPr>
        <p:spPr>
          <a:xfrm>
            <a:off x="3607550" y="3456375"/>
            <a:ext cx="48249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7" name="Google Shape;107;p16"/>
          <p:cNvSpPr txBox="1"/>
          <p:nvPr>
            <p:ph type="title" idx="2" hasCustomPrompt="1"/>
          </p:nvPr>
        </p:nvSpPr>
        <p:spPr>
          <a:xfrm>
            <a:off x="5241147" y="994125"/>
            <a:ext cx="15576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3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715500" y="3310775"/>
            <a:ext cx="4253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7"/>
          <p:cNvSpPr txBox="1"/>
          <p:nvPr>
            <p:ph type="subTitle" idx="1"/>
          </p:nvPr>
        </p:nvSpPr>
        <p:spPr>
          <a:xfrm>
            <a:off x="715500" y="1290725"/>
            <a:ext cx="4253700" cy="20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hlink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6546900" y="61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3" name="Google Shape;113;p18"/>
          <p:cNvSpPr/>
          <p:nvPr/>
        </p:nvSpPr>
        <p:spPr>
          <a:xfrm>
            <a:off x="7324625" y="61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18"/>
          <p:cNvSpPr txBox="1"/>
          <p:nvPr>
            <p:ph type="title"/>
          </p:nvPr>
        </p:nvSpPr>
        <p:spPr>
          <a:xfrm>
            <a:off x="4573611" y="1378007"/>
            <a:ext cx="38589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type="subTitle" idx="1"/>
          </p:nvPr>
        </p:nvSpPr>
        <p:spPr>
          <a:xfrm>
            <a:off x="4573650" y="2704458"/>
            <a:ext cx="3858900" cy="18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subTitle" idx="1"/>
          </p:nvPr>
        </p:nvSpPr>
        <p:spPr>
          <a:xfrm>
            <a:off x="1475237" y="1375943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type="subTitle" idx="2"/>
          </p:nvPr>
        </p:nvSpPr>
        <p:spPr>
          <a:xfrm>
            <a:off x="1472954" y="2819314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solidFill>
                  <a:schemeClr val="accent2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type="subTitle" idx="3"/>
          </p:nvPr>
        </p:nvSpPr>
        <p:spPr>
          <a:xfrm>
            <a:off x="1475250" y="1685279"/>
            <a:ext cx="2121300" cy="10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type="subTitle" idx="4"/>
          </p:nvPr>
        </p:nvSpPr>
        <p:spPr>
          <a:xfrm>
            <a:off x="1471600" y="3125142"/>
            <a:ext cx="2121300" cy="10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1" name="Google Shape;121;p19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122" name="Google Shape;122;p19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2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20"/>
          <p:cNvGrpSpPr/>
          <p:nvPr/>
        </p:nvGrpSpPr>
        <p:grpSpPr>
          <a:xfrm>
            <a:off x="25877" y="35971"/>
            <a:ext cx="1374686" cy="952800"/>
            <a:chOff x="7780782" y="3646318"/>
            <a:chExt cx="1374686" cy="952800"/>
          </a:xfrm>
        </p:grpSpPr>
        <p:sp>
          <p:nvSpPr>
            <p:cNvPr id="126" name="Google Shape;126;p20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8" name="Google Shape;128;p20"/>
          <p:cNvSpPr txBox="1"/>
          <p:nvPr>
            <p:ph type="body" idx="1"/>
          </p:nvPr>
        </p:nvSpPr>
        <p:spPr>
          <a:xfrm>
            <a:off x="713225" y="1219150"/>
            <a:ext cx="3840300" cy="3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type="body" idx="2"/>
          </p:nvPr>
        </p:nvSpPr>
        <p:spPr>
          <a:xfrm>
            <a:off x="4590425" y="1933325"/>
            <a:ext cx="3840300" cy="2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31" name="Google Shape;131;p20"/>
          <p:cNvSpPr/>
          <p:nvPr/>
        </p:nvSpPr>
        <p:spPr>
          <a:xfrm>
            <a:off x="7884650" y="4282076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20"/>
          <p:cNvSpPr/>
          <p:nvPr/>
        </p:nvSpPr>
        <p:spPr>
          <a:xfrm>
            <a:off x="7106925" y="4282076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715175" y="1904385"/>
            <a:ext cx="40863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type="subTitle" idx="1"/>
          </p:nvPr>
        </p:nvSpPr>
        <p:spPr>
          <a:xfrm>
            <a:off x="715175" y="3424674"/>
            <a:ext cx="40863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" name="Google Shape;21;p3"/>
          <p:cNvSpPr txBox="1"/>
          <p:nvPr>
            <p:ph type="title" idx="2" hasCustomPrompt="1"/>
          </p:nvPr>
        </p:nvSpPr>
        <p:spPr>
          <a:xfrm>
            <a:off x="2098743" y="962425"/>
            <a:ext cx="13188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2" name="Google Shape;22;p3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23" name="Google Shape;23;p3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713232" y="4190700"/>
            <a:ext cx="1374686" cy="952800"/>
            <a:chOff x="7780782" y="3646318"/>
            <a:chExt cx="1374686" cy="952800"/>
          </a:xfrm>
        </p:grpSpPr>
        <p:sp>
          <p:nvSpPr>
            <p:cNvPr id="26" name="Google Shape;26;p3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 hasCustomPrompt="1"/>
          </p:nvPr>
        </p:nvSpPr>
        <p:spPr>
          <a:xfrm>
            <a:off x="713225" y="3677132"/>
            <a:ext cx="19068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21"/>
          <p:cNvSpPr txBox="1"/>
          <p:nvPr>
            <p:ph type="title" idx="2" hasCustomPrompt="1"/>
          </p:nvPr>
        </p:nvSpPr>
        <p:spPr>
          <a:xfrm>
            <a:off x="3616553" y="3677132"/>
            <a:ext cx="19068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" name="Google Shape;136;p21"/>
          <p:cNvSpPr txBox="1"/>
          <p:nvPr>
            <p:ph type="title" idx="3" hasCustomPrompt="1"/>
          </p:nvPr>
        </p:nvSpPr>
        <p:spPr>
          <a:xfrm>
            <a:off x="6523854" y="3677132"/>
            <a:ext cx="19068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/>
          <p:nvPr>
            <p:ph type="title" idx="4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type="subTitle" idx="1"/>
          </p:nvPr>
        </p:nvSpPr>
        <p:spPr>
          <a:xfrm>
            <a:off x="713225" y="2786854"/>
            <a:ext cx="19068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type="subTitle" idx="5"/>
          </p:nvPr>
        </p:nvSpPr>
        <p:spPr>
          <a:xfrm>
            <a:off x="3616553" y="2786854"/>
            <a:ext cx="19068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type="subTitle" idx="6"/>
          </p:nvPr>
        </p:nvSpPr>
        <p:spPr>
          <a:xfrm>
            <a:off x="6523854" y="2786854"/>
            <a:ext cx="19068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type="subTitle" idx="7"/>
          </p:nvPr>
        </p:nvSpPr>
        <p:spPr>
          <a:xfrm>
            <a:off x="713225" y="2596332"/>
            <a:ext cx="1906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type="subTitle" idx="8"/>
          </p:nvPr>
        </p:nvSpPr>
        <p:spPr>
          <a:xfrm>
            <a:off x="3616553" y="2596332"/>
            <a:ext cx="1906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type="subTitle" idx="9"/>
          </p:nvPr>
        </p:nvSpPr>
        <p:spPr>
          <a:xfrm>
            <a:off x="6523854" y="2596332"/>
            <a:ext cx="1906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144" name="Google Shape;144;p21"/>
          <p:cNvGrpSpPr/>
          <p:nvPr/>
        </p:nvGrpSpPr>
        <p:grpSpPr>
          <a:xfrm>
            <a:off x="-329162" y="310901"/>
            <a:ext cx="1883825" cy="1244700"/>
            <a:chOff x="-228687" y="3705301"/>
            <a:chExt cx="1883825" cy="1244700"/>
          </a:xfrm>
        </p:grpSpPr>
        <p:sp>
          <p:nvSpPr>
            <p:cNvPr id="145" name="Google Shape;145;p21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7" name="Google Shape;147;p21"/>
          <p:cNvSpPr/>
          <p:nvPr/>
        </p:nvSpPr>
        <p:spPr>
          <a:xfrm>
            <a:off x="8022888" y="310901"/>
            <a:ext cx="1106100" cy="12447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13225" y="548650"/>
            <a:ext cx="7717500" cy="47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50" name="Google Shape;150;p22"/>
          <p:cNvGrpSpPr/>
          <p:nvPr/>
        </p:nvGrpSpPr>
        <p:grpSpPr>
          <a:xfrm>
            <a:off x="-11" y="4428850"/>
            <a:ext cx="1661995" cy="1151935"/>
            <a:chOff x="7780782" y="3646318"/>
            <a:chExt cx="1374686" cy="952800"/>
          </a:xfrm>
        </p:grpSpPr>
        <p:sp>
          <p:nvSpPr>
            <p:cNvPr id="151" name="Google Shape;151;p2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3" name="Google Shape;153;p22"/>
          <p:cNvGrpSpPr/>
          <p:nvPr/>
        </p:nvGrpSpPr>
        <p:grpSpPr>
          <a:xfrm>
            <a:off x="7588210" y="138"/>
            <a:ext cx="1340869" cy="929361"/>
            <a:chOff x="7780782" y="3646318"/>
            <a:chExt cx="1374686" cy="952800"/>
          </a:xfrm>
        </p:grpSpPr>
        <p:sp>
          <p:nvSpPr>
            <p:cNvPr id="154" name="Google Shape;154;p2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3"/>
          <p:cNvGrpSpPr/>
          <p:nvPr/>
        </p:nvGrpSpPr>
        <p:grpSpPr>
          <a:xfrm>
            <a:off x="713231" y="335926"/>
            <a:ext cx="856154" cy="593404"/>
            <a:chOff x="713232" y="539493"/>
            <a:chExt cx="1374686" cy="952800"/>
          </a:xfrm>
        </p:grpSpPr>
        <p:sp>
          <p:nvSpPr>
            <p:cNvPr id="158" name="Google Shape;158;p23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0" name="Google Shape;160;p23"/>
          <p:cNvSpPr txBox="1"/>
          <p:nvPr>
            <p:ph type="title"/>
          </p:nvPr>
        </p:nvSpPr>
        <p:spPr>
          <a:xfrm>
            <a:off x="713225" y="548650"/>
            <a:ext cx="7717500" cy="47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" name="Google Shape;161;p23"/>
          <p:cNvSpPr/>
          <p:nvPr/>
        </p:nvSpPr>
        <p:spPr>
          <a:xfrm>
            <a:off x="7903261" y="335926"/>
            <a:ext cx="527400" cy="593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767975" y="549075"/>
            <a:ext cx="4155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type="subTitle" idx="1"/>
          </p:nvPr>
        </p:nvSpPr>
        <p:spPr>
          <a:xfrm>
            <a:off x="3767985" y="2006625"/>
            <a:ext cx="18129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type="subTitle" idx="2"/>
          </p:nvPr>
        </p:nvSpPr>
        <p:spPr>
          <a:xfrm>
            <a:off x="3767985" y="2327475"/>
            <a:ext cx="181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type="subTitle" idx="3"/>
          </p:nvPr>
        </p:nvSpPr>
        <p:spPr>
          <a:xfrm>
            <a:off x="6112357" y="2006625"/>
            <a:ext cx="18117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type="subTitle" idx="4"/>
          </p:nvPr>
        </p:nvSpPr>
        <p:spPr>
          <a:xfrm>
            <a:off x="6112357" y="2327476"/>
            <a:ext cx="18117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4"/>
          <p:cNvSpPr txBox="1"/>
          <p:nvPr>
            <p:ph type="subTitle" idx="5"/>
          </p:nvPr>
        </p:nvSpPr>
        <p:spPr>
          <a:xfrm>
            <a:off x="3767985" y="3423400"/>
            <a:ext cx="18117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type="subTitle" idx="6"/>
          </p:nvPr>
        </p:nvSpPr>
        <p:spPr>
          <a:xfrm>
            <a:off x="3767985" y="3744252"/>
            <a:ext cx="18117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type="subTitle" idx="7"/>
          </p:nvPr>
        </p:nvSpPr>
        <p:spPr>
          <a:xfrm>
            <a:off x="6112357" y="3423400"/>
            <a:ext cx="18105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type="subTitle" idx="8"/>
          </p:nvPr>
        </p:nvSpPr>
        <p:spPr>
          <a:xfrm>
            <a:off x="6112357" y="3744249"/>
            <a:ext cx="1810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2" name="Google Shape;172;p24"/>
          <p:cNvGrpSpPr/>
          <p:nvPr/>
        </p:nvGrpSpPr>
        <p:grpSpPr>
          <a:xfrm>
            <a:off x="7663732" y="333768"/>
            <a:ext cx="1374686" cy="952800"/>
            <a:chOff x="7780782" y="3646318"/>
            <a:chExt cx="1374686" cy="952800"/>
          </a:xfrm>
        </p:grpSpPr>
        <p:sp>
          <p:nvSpPr>
            <p:cNvPr id="173" name="Google Shape;173;p2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4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type="title" idx="2"/>
          </p:nvPr>
        </p:nvSpPr>
        <p:spPr>
          <a:xfrm>
            <a:off x="721279" y="1406279"/>
            <a:ext cx="2939700" cy="3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" name="Google Shape;178;p25"/>
          <p:cNvSpPr txBox="1"/>
          <p:nvPr>
            <p:ph type="subTitle" idx="1"/>
          </p:nvPr>
        </p:nvSpPr>
        <p:spPr>
          <a:xfrm>
            <a:off x="721279" y="1729830"/>
            <a:ext cx="29397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5"/>
          <p:cNvSpPr txBox="1"/>
          <p:nvPr>
            <p:ph type="title" idx="3"/>
          </p:nvPr>
        </p:nvSpPr>
        <p:spPr>
          <a:xfrm>
            <a:off x="721279" y="3810747"/>
            <a:ext cx="2939700" cy="3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0" name="Google Shape;180;p25"/>
          <p:cNvSpPr txBox="1"/>
          <p:nvPr>
            <p:ph type="subTitle" idx="4"/>
          </p:nvPr>
        </p:nvSpPr>
        <p:spPr>
          <a:xfrm>
            <a:off x="721279" y="4134397"/>
            <a:ext cx="29397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type="title" idx="5"/>
          </p:nvPr>
        </p:nvSpPr>
        <p:spPr>
          <a:xfrm>
            <a:off x="721279" y="2600076"/>
            <a:ext cx="2939700" cy="3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" name="Google Shape;182;p25"/>
          <p:cNvSpPr txBox="1"/>
          <p:nvPr>
            <p:ph type="subTitle" idx="6"/>
          </p:nvPr>
        </p:nvSpPr>
        <p:spPr>
          <a:xfrm>
            <a:off x="721279" y="2923626"/>
            <a:ext cx="29397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5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/>
          <p:nvPr/>
        </p:nvSpPr>
        <p:spPr>
          <a:xfrm>
            <a:off x="170750" y="-315374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26"/>
          <p:cNvSpPr/>
          <p:nvPr/>
        </p:nvSpPr>
        <p:spPr>
          <a:xfrm>
            <a:off x="948475" y="-315374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" name="Google Shape;186;p26"/>
          <p:cNvSpPr txBox="1"/>
          <p:nvPr>
            <p:ph type="subTitle" idx="1"/>
          </p:nvPr>
        </p:nvSpPr>
        <p:spPr>
          <a:xfrm>
            <a:off x="713269" y="1962861"/>
            <a:ext cx="1990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type="subTitle" idx="2"/>
          </p:nvPr>
        </p:nvSpPr>
        <p:spPr>
          <a:xfrm>
            <a:off x="3580064" y="1962861"/>
            <a:ext cx="19881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8" name="Google Shape;188;p26"/>
          <p:cNvSpPr txBox="1"/>
          <p:nvPr>
            <p:ph type="subTitle" idx="3"/>
          </p:nvPr>
        </p:nvSpPr>
        <p:spPr>
          <a:xfrm>
            <a:off x="6440250" y="1962861"/>
            <a:ext cx="19905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type="subTitle" idx="4"/>
          </p:nvPr>
        </p:nvSpPr>
        <p:spPr>
          <a:xfrm>
            <a:off x="713269" y="3703444"/>
            <a:ext cx="1990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type="subTitle" idx="5"/>
          </p:nvPr>
        </p:nvSpPr>
        <p:spPr>
          <a:xfrm>
            <a:off x="3580064" y="3703442"/>
            <a:ext cx="19881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type="subTitle" idx="6"/>
          </p:nvPr>
        </p:nvSpPr>
        <p:spPr>
          <a:xfrm>
            <a:off x="6440250" y="3703442"/>
            <a:ext cx="19905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2" name="Google Shape;192;p26"/>
          <p:cNvSpPr txBox="1"/>
          <p:nvPr>
            <p:ph type="title"/>
          </p:nvPr>
        </p:nvSpPr>
        <p:spPr>
          <a:xfrm>
            <a:off x="713350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type="subTitle" idx="7"/>
          </p:nvPr>
        </p:nvSpPr>
        <p:spPr>
          <a:xfrm>
            <a:off x="713569" y="2291015"/>
            <a:ext cx="19902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6"/>
          <p:cNvSpPr txBox="1"/>
          <p:nvPr>
            <p:ph type="subTitle" idx="8"/>
          </p:nvPr>
        </p:nvSpPr>
        <p:spPr>
          <a:xfrm>
            <a:off x="3580214" y="2291014"/>
            <a:ext cx="19878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type="subTitle" idx="9"/>
          </p:nvPr>
        </p:nvSpPr>
        <p:spPr>
          <a:xfrm>
            <a:off x="6440400" y="2291014"/>
            <a:ext cx="19902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6"/>
          <p:cNvSpPr txBox="1"/>
          <p:nvPr>
            <p:ph type="subTitle" idx="13"/>
          </p:nvPr>
        </p:nvSpPr>
        <p:spPr>
          <a:xfrm>
            <a:off x="713569" y="4036086"/>
            <a:ext cx="19902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type="subTitle" idx="14"/>
          </p:nvPr>
        </p:nvSpPr>
        <p:spPr>
          <a:xfrm>
            <a:off x="3580214" y="4036084"/>
            <a:ext cx="19878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type="subTitle" idx="15"/>
          </p:nvPr>
        </p:nvSpPr>
        <p:spPr>
          <a:xfrm>
            <a:off x="6440400" y="4036084"/>
            <a:ext cx="19902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6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subTitle" idx="1"/>
          </p:nvPr>
        </p:nvSpPr>
        <p:spPr>
          <a:xfrm>
            <a:off x="160352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1" name="Google Shape;201;p27"/>
          <p:cNvSpPr txBox="1"/>
          <p:nvPr>
            <p:ph type="subTitle" idx="2"/>
          </p:nvPr>
        </p:nvSpPr>
        <p:spPr>
          <a:xfrm>
            <a:off x="494690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2" name="Google Shape;202;p27"/>
          <p:cNvSpPr txBox="1"/>
          <p:nvPr>
            <p:ph type="subTitle" idx="3"/>
          </p:nvPr>
        </p:nvSpPr>
        <p:spPr>
          <a:xfrm>
            <a:off x="160352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3" name="Google Shape;203;p27"/>
          <p:cNvSpPr txBox="1"/>
          <p:nvPr>
            <p:ph type="subTitle" idx="4"/>
          </p:nvPr>
        </p:nvSpPr>
        <p:spPr>
          <a:xfrm>
            <a:off x="494690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4" name="Google Shape;204;p27"/>
          <p:cNvSpPr txBox="1"/>
          <p:nvPr>
            <p:ph type="title"/>
          </p:nvPr>
        </p:nvSpPr>
        <p:spPr>
          <a:xfrm>
            <a:off x="713225" y="555875"/>
            <a:ext cx="7717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5" name="Google Shape;205;p27"/>
          <p:cNvSpPr txBox="1"/>
          <p:nvPr>
            <p:ph type="subTitle" idx="5"/>
          </p:nvPr>
        </p:nvSpPr>
        <p:spPr>
          <a:xfrm>
            <a:off x="160352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type="subTitle" idx="6"/>
          </p:nvPr>
        </p:nvSpPr>
        <p:spPr>
          <a:xfrm>
            <a:off x="494690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7"/>
          <p:cNvSpPr txBox="1"/>
          <p:nvPr>
            <p:ph type="subTitle" idx="7"/>
          </p:nvPr>
        </p:nvSpPr>
        <p:spPr>
          <a:xfrm>
            <a:off x="494690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7"/>
          <p:cNvSpPr txBox="1"/>
          <p:nvPr>
            <p:ph type="subTitle" idx="8"/>
          </p:nvPr>
        </p:nvSpPr>
        <p:spPr>
          <a:xfrm>
            <a:off x="160352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9" name="Google Shape;209;p27"/>
          <p:cNvGrpSpPr/>
          <p:nvPr/>
        </p:nvGrpSpPr>
        <p:grpSpPr>
          <a:xfrm>
            <a:off x="338932" y="310325"/>
            <a:ext cx="1374686" cy="952800"/>
            <a:chOff x="7780782" y="3646318"/>
            <a:chExt cx="1374686" cy="952800"/>
          </a:xfrm>
        </p:grpSpPr>
        <p:sp>
          <p:nvSpPr>
            <p:cNvPr id="210" name="Google Shape;210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12" name="Google Shape;212;p27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13" name="Google Shape;213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8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subTitle" idx="1"/>
          </p:nvPr>
        </p:nvSpPr>
        <p:spPr>
          <a:xfrm>
            <a:off x="6152224" y="3509049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type="subTitle" idx="2"/>
          </p:nvPr>
        </p:nvSpPr>
        <p:spPr>
          <a:xfrm>
            <a:off x="3434895" y="3509049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type="subTitle" idx="3"/>
          </p:nvPr>
        </p:nvSpPr>
        <p:spPr>
          <a:xfrm>
            <a:off x="719763" y="3509049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type="title"/>
          </p:nvPr>
        </p:nvSpPr>
        <p:spPr>
          <a:xfrm>
            <a:off x="722375" y="549075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0" name="Google Shape;220;p28"/>
          <p:cNvSpPr txBox="1"/>
          <p:nvPr>
            <p:ph type="subTitle" idx="4"/>
          </p:nvPr>
        </p:nvSpPr>
        <p:spPr>
          <a:xfrm>
            <a:off x="722376" y="3834742"/>
            <a:ext cx="22770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8"/>
          <p:cNvSpPr txBox="1"/>
          <p:nvPr>
            <p:ph type="subTitle" idx="5"/>
          </p:nvPr>
        </p:nvSpPr>
        <p:spPr>
          <a:xfrm>
            <a:off x="3433395" y="3834742"/>
            <a:ext cx="22770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8"/>
          <p:cNvSpPr txBox="1"/>
          <p:nvPr>
            <p:ph type="subTitle" idx="6"/>
          </p:nvPr>
        </p:nvSpPr>
        <p:spPr>
          <a:xfrm>
            <a:off x="6153912" y="3834742"/>
            <a:ext cx="22770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/>
          <p:nvPr/>
        </p:nvSpPr>
        <p:spPr>
          <a:xfrm>
            <a:off x="8080675" y="161340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4" name="Google Shape;224;p28"/>
          <p:cNvSpPr/>
          <p:nvPr/>
        </p:nvSpPr>
        <p:spPr>
          <a:xfrm>
            <a:off x="7302950" y="161340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2375" y="549075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type="subTitle" idx="1"/>
          </p:nvPr>
        </p:nvSpPr>
        <p:spPr>
          <a:xfrm>
            <a:off x="713225" y="1222625"/>
            <a:ext cx="3858900" cy="33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8" name="Google Shape;228;p29"/>
          <p:cNvGrpSpPr/>
          <p:nvPr/>
        </p:nvGrpSpPr>
        <p:grpSpPr>
          <a:xfrm>
            <a:off x="4995830" y="1326906"/>
            <a:ext cx="3657491" cy="2535093"/>
            <a:chOff x="3471133" y="956682"/>
            <a:chExt cx="4698729" cy="3256800"/>
          </a:xfrm>
        </p:grpSpPr>
        <p:sp>
          <p:nvSpPr>
            <p:cNvPr id="229" name="Google Shape;229;p29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31" name="Google Shape;231;p29"/>
          <p:cNvSpPr/>
          <p:nvPr/>
        </p:nvSpPr>
        <p:spPr>
          <a:xfrm>
            <a:off x="5456650" y="3043572"/>
            <a:ext cx="1284000" cy="14451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9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ctrTitle"/>
          </p:nvPr>
        </p:nvSpPr>
        <p:spPr>
          <a:xfrm>
            <a:off x="3659175" y="649504"/>
            <a:ext cx="47652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4" name="Google Shape;234;p30"/>
          <p:cNvSpPr txBox="1"/>
          <p:nvPr>
            <p:ph type="subTitle" idx="1"/>
          </p:nvPr>
        </p:nvSpPr>
        <p:spPr>
          <a:xfrm>
            <a:off x="4394475" y="1507258"/>
            <a:ext cx="3294600" cy="11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5" name="Google Shape;235;p30"/>
          <p:cNvSpPr txBox="1"/>
          <p:nvPr/>
        </p:nvSpPr>
        <p:spPr>
          <a:xfrm>
            <a:off x="4116225" y="4153200"/>
            <a:ext cx="38511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CREDITS: This presentation template was created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2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, including icons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3"/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 and infographics &amp; images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4"/>
              </a:rPr>
              <a:t>Freepik</a:t>
            </a:r>
            <a:endParaRPr sz="1000" b="1">
              <a:solidFill>
                <a:schemeClr val="dk1"/>
              </a:solidFill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  <p:sp>
        <p:nvSpPr>
          <p:cNvPr id="236" name="Google Shape;236;p30"/>
          <p:cNvSpPr txBox="1"/>
          <p:nvPr>
            <p:ph type="subTitle" idx="2"/>
          </p:nvPr>
        </p:nvSpPr>
        <p:spPr>
          <a:xfrm>
            <a:off x="4186875" y="3705230"/>
            <a:ext cx="3709800" cy="3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body" idx="1"/>
          </p:nvPr>
        </p:nvSpPr>
        <p:spPr>
          <a:xfrm>
            <a:off x="713225" y="1219150"/>
            <a:ext cx="7699200" cy="3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1" name="Google Shape;31;p4"/>
          <p:cNvGrpSpPr/>
          <p:nvPr/>
        </p:nvGrpSpPr>
        <p:grpSpPr>
          <a:xfrm>
            <a:off x="7056032" y="4282075"/>
            <a:ext cx="1374686" cy="952800"/>
            <a:chOff x="7780782" y="3646318"/>
            <a:chExt cx="1374686" cy="952800"/>
          </a:xfrm>
        </p:grpSpPr>
        <p:sp>
          <p:nvSpPr>
            <p:cNvPr id="32" name="Google Shape;32;p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" name="Google Shape;34;p4"/>
          <p:cNvGrpSpPr/>
          <p:nvPr/>
        </p:nvGrpSpPr>
        <p:grpSpPr>
          <a:xfrm>
            <a:off x="278376" y="637433"/>
            <a:ext cx="434854" cy="301500"/>
            <a:chOff x="190726" y="3824733"/>
            <a:chExt cx="434854" cy="301500"/>
          </a:xfrm>
        </p:grpSpPr>
        <p:sp>
          <p:nvSpPr>
            <p:cNvPr id="35" name="Google Shape;35;p4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5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31"/>
          <p:cNvGrpSpPr/>
          <p:nvPr/>
        </p:nvGrpSpPr>
        <p:grpSpPr>
          <a:xfrm>
            <a:off x="4135965" y="935785"/>
            <a:ext cx="4698729" cy="3256800"/>
            <a:chOff x="3471133" y="956682"/>
            <a:chExt cx="4698729" cy="3256800"/>
          </a:xfrm>
        </p:grpSpPr>
        <p:sp>
          <p:nvSpPr>
            <p:cNvPr id="239" name="Google Shape;239;p3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1" name="Google Shape;241;p31"/>
          <p:cNvGrpSpPr/>
          <p:nvPr/>
        </p:nvGrpSpPr>
        <p:grpSpPr>
          <a:xfrm>
            <a:off x="6240989" y="3646671"/>
            <a:ext cx="1374686" cy="952800"/>
            <a:chOff x="7780782" y="3646318"/>
            <a:chExt cx="1374686" cy="952800"/>
          </a:xfrm>
        </p:grpSpPr>
        <p:sp>
          <p:nvSpPr>
            <p:cNvPr id="242" name="Google Shape;242;p31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5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/>
          <p:nvPr/>
        </p:nvSpPr>
        <p:spPr>
          <a:xfrm>
            <a:off x="1360875" y="1302971"/>
            <a:ext cx="2913600" cy="32784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6" name="Google Shape;246;p32"/>
          <p:cNvSpPr/>
          <p:nvPr/>
        </p:nvSpPr>
        <p:spPr>
          <a:xfrm>
            <a:off x="-824" y="762007"/>
            <a:ext cx="2894700" cy="32568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7" name="Google Shape;247;p32"/>
          <p:cNvSpPr/>
          <p:nvPr/>
        </p:nvSpPr>
        <p:spPr>
          <a:xfrm>
            <a:off x="2389761" y="92590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8" name="Google Shape;248;p32"/>
          <p:cNvGrpSpPr/>
          <p:nvPr/>
        </p:nvGrpSpPr>
        <p:grpSpPr>
          <a:xfrm>
            <a:off x="7057757" y="0"/>
            <a:ext cx="1374686" cy="952800"/>
            <a:chOff x="7780782" y="3646318"/>
            <a:chExt cx="1374686" cy="952800"/>
          </a:xfrm>
        </p:grpSpPr>
        <p:sp>
          <p:nvSpPr>
            <p:cNvPr id="249" name="Google Shape;249;p3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5_1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/>
          <p:nvPr/>
        </p:nvSpPr>
        <p:spPr>
          <a:xfrm>
            <a:off x="5932875" y="540971"/>
            <a:ext cx="2913600" cy="32784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3" name="Google Shape;253;p33"/>
          <p:cNvSpPr/>
          <p:nvPr/>
        </p:nvSpPr>
        <p:spPr>
          <a:xfrm>
            <a:off x="4571176" y="7"/>
            <a:ext cx="2894700" cy="32568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54" name="Google Shape;254;p33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255" name="Google Shape;255;p33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7" name="Google Shape;257;p33"/>
          <p:cNvGrpSpPr/>
          <p:nvPr/>
        </p:nvGrpSpPr>
        <p:grpSpPr>
          <a:xfrm>
            <a:off x="713232" y="4190700"/>
            <a:ext cx="1374686" cy="952800"/>
            <a:chOff x="7780782" y="3646318"/>
            <a:chExt cx="1374686" cy="952800"/>
          </a:xfrm>
        </p:grpSpPr>
        <p:sp>
          <p:nvSpPr>
            <p:cNvPr id="258" name="Google Shape;258;p33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5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62" name="Google Shape;262;p34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63" name="Google Shape;263;p3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5" name="Google Shape;265;p34"/>
          <p:cNvGrpSpPr/>
          <p:nvPr/>
        </p:nvGrpSpPr>
        <p:grpSpPr>
          <a:xfrm>
            <a:off x="1709705" y="1339356"/>
            <a:ext cx="3657491" cy="2535093"/>
            <a:chOff x="3471133" y="956682"/>
            <a:chExt cx="4698729" cy="3256800"/>
          </a:xfrm>
        </p:grpSpPr>
        <p:sp>
          <p:nvSpPr>
            <p:cNvPr id="266" name="Google Shape;266;p34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68" name="Google Shape;268;p34"/>
          <p:cNvSpPr/>
          <p:nvPr/>
        </p:nvSpPr>
        <p:spPr>
          <a:xfrm>
            <a:off x="2170525" y="3056022"/>
            <a:ext cx="1284000" cy="14451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subTitle" idx="1"/>
          </p:nvPr>
        </p:nvSpPr>
        <p:spPr>
          <a:xfrm>
            <a:off x="720000" y="1934107"/>
            <a:ext cx="2267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type="subTitle" idx="2"/>
          </p:nvPr>
        </p:nvSpPr>
        <p:spPr>
          <a:xfrm>
            <a:off x="6156300" y="2962186"/>
            <a:ext cx="2267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type="subTitle" idx="3"/>
          </p:nvPr>
        </p:nvSpPr>
        <p:spPr>
          <a:xfrm>
            <a:off x="720000" y="2211339"/>
            <a:ext cx="2267700" cy="8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type="subTitle" idx="4"/>
          </p:nvPr>
        </p:nvSpPr>
        <p:spPr>
          <a:xfrm>
            <a:off x="6156300" y="3239418"/>
            <a:ext cx="2267700" cy="8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720000" y="552907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5"/>
          <p:cNvSpPr/>
          <p:nvPr/>
        </p:nvSpPr>
        <p:spPr>
          <a:xfrm>
            <a:off x="0" y="425375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5"/>
          <p:cNvSpPr/>
          <p:nvPr/>
        </p:nvSpPr>
        <p:spPr>
          <a:xfrm>
            <a:off x="777725" y="425375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7" name="Google Shape;47;p6"/>
          <p:cNvGrpSpPr/>
          <p:nvPr/>
        </p:nvGrpSpPr>
        <p:grpSpPr>
          <a:xfrm>
            <a:off x="7412527" y="-7"/>
            <a:ext cx="1340869" cy="929361"/>
            <a:chOff x="713232" y="539493"/>
            <a:chExt cx="1374686" cy="952800"/>
          </a:xfrm>
        </p:grpSpPr>
        <p:sp>
          <p:nvSpPr>
            <p:cNvPr id="48" name="Google Shape;48;p6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713225" y="800675"/>
            <a:ext cx="38589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type="subTitle" idx="1"/>
          </p:nvPr>
        </p:nvSpPr>
        <p:spPr>
          <a:xfrm>
            <a:off x="713275" y="2127107"/>
            <a:ext cx="3858900" cy="10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/>
          <p:nvPr/>
        </p:nvSpPr>
        <p:spPr>
          <a:xfrm>
            <a:off x="3465900" y="38988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" name="Google Shape;54;p7"/>
          <p:cNvSpPr/>
          <p:nvPr/>
        </p:nvSpPr>
        <p:spPr>
          <a:xfrm>
            <a:off x="2688175" y="38988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18450" y="1028700"/>
            <a:ext cx="4866300" cy="24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8"/>
          <p:cNvSpPr/>
          <p:nvPr/>
        </p:nvSpPr>
        <p:spPr>
          <a:xfrm>
            <a:off x="777725" y="425375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8"/>
          <p:cNvSpPr/>
          <p:nvPr/>
        </p:nvSpPr>
        <p:spPr>
          <a:xfrm>
            <a:off x="0" y="425375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5076475" y="1642525"/>
            <a:ext cx="3100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body" idx="1"/>
          </p:nvPr>
        </p:nvSpPr>
        <p:spPr>
          <a:xfrm>
            <a:off x="5076475" y="2286000"/>
            <a:ext cx="3100200" cy="12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3" name="Google Shape;63;p9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64" name="Google Shape;64;p9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body" idx="1"/>
          </p:nvPr>
        </p:nvSpPr>
        <p:spPr>
          <a:xfrm>
            <a:off x="713225" y="1452775"/>
            <a:ext cx="3281700" cy="27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lack Ops One"/>
              <a:buNone/>
              <a:defRPr sz="3600">
                <a:latin typeface="Black Ops One"/>
                <a:ea typeface="Black Ops One"/>
                <a:cs typeface="Black Ops One"/>
                <a:sym typeface="Black Ops On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4" Type="http://schemas.openxmlformats.org/officeDocument/2006/relationships/theme" Target="../theme/theme1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lack Ops One"/>
              <a:buNone/>
              <a:defRPr sz="3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3.xml"/><Relationship Id="rId3" Type="http://schemas.openxmlformats.org/officeDocument/2006/relationships/image" Target="../media/image5.png"/><Relationship Id="rId2" Type="http://schemas.openxmlformats.org/officeDocument/2006/relationships/hyperlink" Target="https://www.kaggle.com/datasets/davidcariboo/player-scores?select=players.csv" TargetMode="Externa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8"/>
          <p:cNvGrpSpPr/>
          <p:nvPr/>
        </p:nvGrpSpPr>
        <p:grpSpPr>
          <a:xfrm>
            <a:off x="3820833" y="956682"/>
            <a:ext cx="4698729" cy="3256800"/>
            <a:chOff x="3471133" y="956682"/>
            <a:chExt cx="4698729" cy="3256800"/>
          </a:xfrm>
        </p:grpSpPr>
        <p:sp>
          <p:nvSpPr>
            <p:cNvPr id="280" name="Google Shape;280;p38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83" name="Google Shape;283;p38"/>
          <p:cNvSpPr txBox="1"/>
          <p:nvPr>
            <p:ph type="subTitle" idx="1"/>
          </p:nvPr>
        </p:nvSpPr>
        <p:spPr>
          <a:xfrm>
            <a:off x="758310" y="4081745"/>
            <a:ext cx="32922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 Black" panose="020B0A04020102020204" charset="0"/>
                <a:ea typeface="Archivo Narrow"/>
                <a:cs typeface="Arial Black" panose="020B0A04020102020204" charset="0"/>
                <a:sym typeface="Archivo Narrow"/>
              </a:rPr>
              <a:t>Introduction of our APP</a:t>
            </a:r>
            <a:endParaRPr lang="en-US">
              <a:solidFill>
                <a:schemeClr val="dk1"/>
              </a:solidFill>
              <a:latin typeface="Arial Black" panose="020B0A04020102020204" charset="0"/>
              <a:ea typeface="Archivo Narrow"/>
              <a:cs typeface="Arial Black" panose="020B0A04020102020204" charset="0"/>
              <a:sym typeface="Archivo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solidFill>
                <a:schemeClr val="dk1"/>
              </a:solidFill>
              <a:latin typeface="Arial Black" panose="020B0A04020102020204" charset="0"/>
              <a:ea typeface="Archivo Narrow"/>
              <a:cs typeface="Arial Black" panose="020B0A04020102020204" charset="0"/>
              <a:sym typeface="Archivo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 Black" panose="020B0A04020102020204" charset="0"/>
                <a:ea typeface="Archivo Narrow"/>
                <a:cs typeface="Arial Black" panose="020B0A04020102020204" charset="0"/>
                <a:sym typeface="Archivo Narrow"/>
              </a:rPr>
              <a:t>presenters: Zhiqi Zhu</a:t>
            </a:r>
            <a:endParaRPr lang="en-US">
              <a:solidFill>
                <a:schemeClr val="dk1"/>
              </a:solidFill>
              <a:latin typeface="Arial Black" panose="020B0A04020102020204" charset="0"/>
              <a:ea typeface="Archivo Narrow"/>
              <a:cs typeface="Arial Black" panose="020B0A04020102020204" charset="0"/>
              <a:sym typeface="Archivo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 Black" panose="020B0A04020102020204" charset="0"/>
                <a:ea typeface="Archivo Narrow"/>
                <a:cs typeface="Arial Black" panose="020B0A04020102020204" charset="0"/>
                <a:sym typeface="Archivo Narrow"/>
              </a:rPr>
              <a:t> 	      Shiwen Zhang</a:t>
            </a:r>
            <a:endParaRPr lang="en-US">
              <a:solidFill>
                <a:schemeClr val="dk1"/>
              </a:solidFill>
              <a:latin typeface="Arial Black" panose="020B0A04020102020204" charset="0"/>
              <a:ea typeface="Archivo Narrow"/>
              <a:cs typeface="Arial Black" panose="020B0A04020102020204" charset="0"/>
              <a:sym typeface="Archivo Narrow"/>
            </a:endParaRPr>
          </a:p>
        </p:txBody>
      </p:sp>
      <p:sp>
        <p:nvSpPr>
          <p:cNvPr id="284" name="Google Shape;284;p38"/>
          <p:cNvSpPr txBox="1"/>
          <p:nvPr>
            <p:ph type="ctrTitle"/>
          </p:nvPr>
        </p:nvSpPr>
        <p:spPr>
          <a:xfrm>
            <a:off x="668020" y="929640"/>
            <a:ext cx="5164455" cy="2717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 panose="020B0604020202020204"/>
              <a:buNone/>
            </a:pPr>
            <a:r>
              <a:rPr lang="en-US" altLang="en-GB" sz="4400">
                <a:latin typeface="Arial Black" panose="020B0A04020102020204" charset="0"/>
                <a:cs typeface="Arial Black" panose="020B0A04020102020204" charset="0"/>
              </a:rPr>
              <a:t>DATA ANALYSIS</a:t>
            </a:r>
            <a:endParaRPr lang="en-GB" sz="4400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 panose="020B0604020202020204"/>
              <a:buNone/>
            </a:pPr>
            <a:r>
              <a:rPr lang="en-US" sz="4400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OF</a:t>
            </a:r>
            <a:endParaRPr sz="4400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 panose="020B0604020202020204"/>
              <a:buNone/>
            </a:pPr>
            <a:r>
              <a:rPr lang="en-US" altLang="en-GB" sz="4400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SOCCER PLAYER VALUE</a:t>
            </a:r>
            <a:endParaRPr lang="en-US" altLang="en-GB" sz="4400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5" name="图片 4" descr="getty-cristiano-ronaldo-22103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061970" y="986790"/>
            <a:ext cx="5860415" cy="4156710"/>
          </a:xfrm>
          <a:prstGeom prst="rect">
            <a:avLst/>
          </a:prstGeom>
        </p:spPr>
      </p:pic>
      <p:pic>
        <p:nvPicPr>
          <p:cNvPr id="6" name="Google Shape;282;p38"/>
          <p:cNvPicPr preferRelativeResize="0"/>
          <p:nvPr/>
        </p:nvPicPr>
        <p:blipFill rotWithShape="1">
          <a:blip r:embed="rId3"/>
          <a:srcRect l="3004" t="3459" r="80507" b="78970"/>
          <a:stretch>
            <a:fillRect/>
          </a:stretch>
        </p:blipFill>
        <p:spPr>
          <a:xfrm>
            <a:off x="92710" y="45720"/>
            <a:ext cx="861695" cy="88392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3" name="Google Shape;1163;p73"/>
          <p:cNvGrpSpPr/>
          <p:nvPr/>
        </p:nvGrpSpPr>
        <p:grpSpPr>
          <a:xfrm>
            <a:off x="131409" y="934864"/>
            <a:ext cx="3416446" cy="2368019"/>
            <a:chOff x="3471133" y="956682"/>
            <a:chExt cx="4698729" cy="3256800"/>
          </a:xfrm>
        </p:grpSpPr>
        <p:sp>
          <p:nvSpPr>
            <p:cNvPr id="1164" name="Google Shape;1164;p73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73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66" name="Google Shape;1166;p73"/>
          <p:cNvSpPr/>
          <p:nvPr/>
        </p:nvSpPr>
        <p:spPr>
          <a:xfrm>
            <a:off x="579849" y="2662565"/>
            <a:ext cx="1721100" cy="19368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168" name="Google Shape;1168;p73"/>
          <p:cNvPicPr preferRelativeResize="0"/>
          <p:nvPr/>
        </p:nvPicPr>
        <p:blipFill rotWithShape="1">
          <a:blip r:embed="rId1"/>
          <a:srcRect l="25442" t="4601" r="23996" b="10817"/>
          <a:stretch>
            <a:fillRect/>
          </a:stretch>
        </p:blipFill>
        <p:spPr>
          <a:xfrm>
            <a:off x="7061835" y="45720"/>
            <a:ext cx="1951355" cy="33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73"/>
          <p:cNvSpPr txBox="1"/>
          <p:nvPr>
            <p:ph type="ctrTitle"/>
          </p:nvPr>
        </p:nvSpPr>
        <p:spPr>
          <a:xfrm>
            <a:off x="3335020" y="1606550"/>
            <a:ext cx="4594225" cy="19297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latin typeface="Arial Black" panose="020B0A04020102020204" charset="0"/>
                <a:cs typeface="Arial Black" panose="020B0A04020102020204" charset="0"/>
              </a:rPr>
              <a:t>THANK </a:t>
            </a:r>
            <a:r>
              <a:rPr lang="en-GB" sz="6000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YOU!</a:t>
            </a:r>
            <a:endParaRPr sz="6000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grpSp>
        <p:nvGrpSpPr>
          <p:cNvPr id="1171" name="Google Shape;1171;p73"/>
          <p:cNvGrpSpPr/>
          <p:nvPr/>
        </p:nvGrpSpPr>
        <p:grpSpPr>
          <a:xfrm>
            <a:off x="7609205" y="3293110"/>
            <a:ext cx="1104900" cy="793750"/>
            <a:chOff x="190726" y="3824733"/>
            <a:chExt cx="434854" cy="301500"/>
          </a:xfrm>
        </p:grpSpPr>
        <p:sp>
          <p:nvSpPr>
            <p:cNvPr id="1172" name="Google Shape;1172;p73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73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" name="矩形 7"/>
          <p:cNvSpPr/>
          <p:nvPr/>
        </p:nvSpPr>
        <p:spPr>
          <a:xfrm>
            <a:off x="4227195" y="4086860"/>
            <a:ext cx="3872865" cy="6629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 descr="R-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5915" y="1750060"/>
            <a:ext cx="6362065" cy="339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4"/>
          <p:cNvSpPr/>
          <p:nvPr/>
        </p:nvSpPr>
        <p:spPr>
          <a:xfrm>
            <a:off x="5932875" y="540971"/>
            <a:ext cx="2913600" cy="32784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6" name="Google Shape;356;p44"/>
          <p:cNvSpPr txBox="1"/>
          <p:nvPr>
            <p:ph type="title"/>
          </p:nvPr>
        </p:nvSpPr>
        <p:spPr>
          <a:xfrm>
            <a:off x="715175" y="1904385"/>
            <a:ext cx="40863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dk1"/>
                </a:solidFill>
                <a:latin typeface="Arial Black" panose="020B0A04020102020204" charset="0"/>
                <a:cs typeface="Arial Black" panose="020B0A04020102020204" charset="0"/>
              </a:rPr>
              <a:t>Dataset</a:t>
            </a:r>
            <a:endParaRPr lang="en-US" altLang="en-GB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58" name="Google Shape;358;p44"/>
          <p:cNvSpPr txBox="1"/>
          <p:nvPr>
            <p:ph type="title" idx="2"/>
          </p:nvPr>
        </p:nvSpPr>
        <p:spPr>
          <a:xfrm>
            <a:off x="2098743" y="962425"/>
            <a:ext cx="13188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0</a:t>
            </a:r>
            <a:r>
              <a:rPr lang="en-GB">
                <a:latin typeface="Arial Black" panose="020B0A04020102020204" charset="0"/>
                <a:cs typeface="Arial Black" panose="020B0A04020102020204" charset="0"/>
              </a:rPr>
              <a:t>1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59" name="Google Shape;359;p44"/>
          <p:cNvSpPr/>
          <p:nvPr/>
        </p:nvSpPr>
        <p:spPr>
          <a:xfrm>
            <a:off x="4571176" y="7"/>
            <a:ext cx="2894700" cy="32568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60" name="Google Shape;360;p44"/>
          <p:cNvPicPr preferRelativeResize="0"/>
          <p:nvPr/>
        </p:nvPicPr>
        <p:blipFill rotWithShape="1">
          <a:blip r:embed="rId1"/>
          <a:srcRect t="738" b="738"/>
          <a:stretch>
            <a:fillRect/>
          </a:stretch>
        </p:blipFill>
        <p:spPr>
          <a:xfrm>
            <a:off x="4920500" y="638900"/>
            <a:ext cx="3497824" cy="436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63"/>
          <p:cNvSpPr txBox="1"/>
          <p:nvPr>
            <p:ph type="title"/>
          </p:nvPr>
        </p:nvSpPr>
        <p:spPr>
          <a:xfrm>
            <a:off x="3767975" y="549075"/>
            <a:ext cx="4155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  <a:latin typeface="Arial Black" panose="020B0A04020102020204" charset="0"/>
                <a:cs typeface="Arial Black" panose="020B0A04020102020204" charset="0"/>
              </a:rPr>
              <a:t>OUR </a:t>
            </a:r>
            <a:r>
              <a:rPr lang="en-US" altLang="en-GB" sz="3600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dataset</a:t>
            </a:r>
            <a:endParaRPr sz="3600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grpSp>
        <p:nvGrpSpPr>
          <p:cNvPr id="936" name="Google Shape;936;p63"/>
          <p:cNvGrpSpPr/>
          <p:nvPr/>
        </p:nvGrpSpPr>
        <p:grpSpPr>
          <a:xfrm>
            <a:off x="131409" y="934864"/>
            <a:ext cx="3416446" cy="2368019"/>
            <a:chOff x="3471133" y="956682"/>
            <a:chExt cx="4698729" cy="3256800"/>
          </a:xfrm>
        </p:grpSpPr>
        <p:sp>
          <p:nvSpPr>
            <p:cNvPr id="937" name="Google Shape;937;p63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" name="Google Shape;938;p63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39" name="Google Shape;939;p63"/>
          <p:cNvSpPr/>
          <p:nvPr/>
        </p:nvSpPr>
        <p:spPr>
          <a:xfrm>
            <a:off x="677807" y="2662665"/>
            <a:ext cx="1721100" cy="19368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940" name="Google Shape;940;p6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2" y="0"/>
            <a:ext cx="3200202" cy="4801449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9"/>
          <p:cNvSpPr txBox="1"/>
          <p:nvPr/>
        </p:nvSpPr>
        <p:spPr>
          <a:xfrm>
            <a:off x="3200400" y="1434465"/>
            <a:ext cx="5212080" cy="34823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rchivo Narrow"/>
              <a:buAutoNum type="arabicPeriod"/>
              <a:defRPr sz="13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>
                <a:latin typeface="Arial Black" panose="020B0A04020102020204" charset="0"/>
                <a:cs typeface="Arial Black" panose="020B0A04020102020204" charset="0"/>
              </a:rPr>
              <a:t>source of our data:</a:t>
            </a:r>
            <a:endParaRPr lang="en-US" altLang="en-GB" sz="1800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  <a:hlinkClick r:id="rId2" tooltip="" action="ppaction://hlinkfile"/>
              </a:rPr>
              <a:t>https://www.kaggle.com/datasets/davidcariboo/player-scores?select=players.csv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example of our dataset:</a:t>
            </a:r>
            <a:endParaRPr lang="en-US" altLang="en-GB" sz="1800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</p:txBody>
      </p:sp>
      <p:pic>
        <p:nvPicPr>
          <p:cNvPr id="10" name="图片 9" descr="微信图片_202211010304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430" y="2889250"/>
            <a:ext cx="6211570" cy="1352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49"/>
          <p:cNvGrpSpPr/>
          <p:nvPr/>
        </p:nvGrpSpPr>
        <p:grpSpPr>
          <a:xfrm>
            <a:off x="115483" y="935785"/>
            <a:ext cx="4698729" cy="3256800"/>
            <a:chOff x="3471133" y="956682"/>
            <a:chExt cx="4698729" cy="3256800"/>
          </a:xfrm>
        </p:grpSpPr>
        <p:sp>
          <p:nvSpPr>
            <p:cNvPr id="455" name="Google Shape;455;p49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49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7" name="Google Shape;457;p49"/>
          <p:cNvSpPr txBox="1"/>
          <p:nvPr>
            <p:ph type="title"/>
          </p:nvPr>
        </p:nvSpPr>
        <p:spPr>
          <a:xfrm>
            <a:off x="4491700" y="2219294"/>
            <a:ext cx="39405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questions</a:t>
            </a:r>
            <a:b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</a:br>
            <a:r>
              <a:rPr lang="en-US">
                <a:solidFill>
                  <a:schemeClr val="tx1"/>
                </a:solidFill>
                <a:latin typeface="Arial Black" panose="020B0A04020102020204" charset="0"/>
                <a:cs typeface="Arial Black" panose="020B0A04020102020204" charset="0"/>
              </a:rPr>
              <a:t>&amp;</a:t>
            </a:r>
            <a:br>
              <a:rPr lang="en-US">
                <a:solidFill>
                  <a:schemeClr val="tx1"/>
                </a:solidFill>
                <a:latin typeface="Arial Black" panose="020B0A04020102020204" charset="0"/>
                <a:cs typeface="Arial Black" panose="020B0A04020102020204" charset="0"/>
              </a:rPr>
            </a:b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Analysis</a:t>
            </a:r>
            <a:endParaRPr lang="en-US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59" name="Google Shape;459;p49"/>
          <p:cNvSpPr txBox="1"/>
          <p:nvPr>
            <p:ph type="title" idx="2"/>
          </p:nvPr>
        </p:nvSpPr>
        <p:spPr>
          <a:xfrm>
            <a:off x="5825936" y="994125"/>
            <a:ext cx="1272000" cy="986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02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60" name="Google Shape;460;p49"/>
          <p:cNvPicPr preferRelativeResize="0"/>
          <p:nvPr/>
        </p:nvPicPr>
        <p:blipFill rotWithShape="1">
          <a:blip r:embed="rId1"/>
          <a:srcRect t="9006" r="6323" b="3466"/>
          <a:stretch>
            <a:fillRect/>
          </a:stretch>
        </p:blipFill>
        <p:spPr>
          <a:xfrm flipH="1">
            <a:off x="465374" y="354943"/>
            <a:ext cx="4698726" cy="438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" name="Google Shape;461;p49"/>
          <p:cNvGrpSpPr/>
          <p:nvPr/>
        </p:nvGrpSpPr>
        <p:grpSpPr>
          <a:xfrm>
            <a:off x="2220507" y="3646671"/>
            <a:ext cx="1374686" cy="952800"/>
            <a:chOff x="7780782" y="3646318"/>
            <a:chExt cx="1374686" cy="952800"/>
          </a:xfrm>
        </p:grpSpPr>
        <p:sp>
          <p:nvSpPr>
            <p:cNvPr id="462" name="Google Shape;462;p49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49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7"/>
          <p:cNvSpPr txBox="1"/>
          <p:nvPr>
            <p:ph type="subTitle" idx="1"/>
          </p:nvPr>
        </p:nvSpPr>
        <p:spPr>
          <a:xfrm>
            <a:off x="160352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Attack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96" name="Google Shape;396;p47"/>
          <p:cNvSpPr txBox="1"/>
          <p:nvPr>
            <p:ph type="subTitle" idx="2"/>
          </p:nvPr>
        </p:nvSpPr>
        <p:spPr>
          <a:xfrm>
            <a:off x="4946905" y="1945065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Midfield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97" name="Google Shape;397;p47"/>
          <p:cNvSpPr txBox="1"/>
          <p:nvPr>
            <p:ph type="subTitle" idx="3"/>
          </p:nvPr>
        </p:nvSpPr>
        <p:spPr>
          <a:xfrm>
            <a:off x="160352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Defender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98" name="Google Shape;398;p47"/>
          <p:cNvSpPr txBox="1"/>
          <p:nvPr>
            <p:ph type="title"/>
          </p:nvPr>
        </p:nvSpPr>
        <p:spPr>
          <a:xfrm>
            <a:off x="1761490" y="301625"/>
            <a:ext cx="6929755" cy="9296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rial Black" panose="020B0A04020102020204" charset="0"/>
                <a:cs typeface="Arial Black" panose="020B0A04020102020204" charset="0"/>
              </a:rPr>
              <a:t>Q1: Are there any relations between the positions of the player and thier values?</a:t>
            </a:r>
            <a:endParaRPr lang="en-GB" sz="2400">
              <a:solidFill>
                <a:schemeClr val="dk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99" name="Google Shape;399;p47"/>
          <p:cNvSpPr txBox="1"/>
          <p:nvPr>
            <p:ph type="subTitle" idx="5"/>
          </p:nvPr>
        </p:nvSpPr>
        <p:spPr>
          <a:xfrm>
            <a:off x="1595755" y="2211705"/>
            <a:ext cx="2964180" cy="5391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latin typeface="Arial Black" panose="020B0A04020102020204" charset="0"/>
                <a:cs typeface="Arial Black" panose="020B0A04020102020204" charset="0"/>
              </a:rPr>
              <a:t>average: € 32.7million(</a:t>
            </a:r>
            <a:r>
              <a:rPr lang="en-US" altLang="en-GB" sz="1200">
                <a:solidFill>
                  <a:schemeClr val="tx2"/>
                </a:solidFill>
                <a:latin typeface="Arial Black" panose="020B0A04020102020204" charset="0"/>
                <a:cs typeface="Arial Black" panose="020B0A04020102020204" charset="0"/>
              </a:rPr>
              <a:t>Highest</a:t>
            </a:r>
            <a:r>
              <a:rPr lang="en-US" altLang="en-GB" sz="1200">
                <a:latin typeface="Arial Black" panose="020B0A04020102020204" charset="0"/>
                <a:cs typeface="Arial Black" panose="020B0A04020102020204" charset="0"/>
              </a:rPr>
              <a:t>)</a:t>
            </a:r>
            <a:endParaRPr lang="en-US" altLang="en-GB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00" name="Google Shape;400;p47"/>
          <p:cNvSpPr txBox="1"/>
          <p:nvPr>
            <p:ph type="subTitle" idx="6"/>
          </p:nvPr>
        </p:nvSpPr>
        <p:spPr>
          <a:xfrm>
            <a:off x="4946905" y="230816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latin typeface="Arial Black" panose="020B0A04020102020204" charset="0"/>
                <a:cs typeface="Arial Black" panose="020B0A04020102020204" charset="0"/>
                <a:sym typeface="+mn-ea"/>
              </a:rPr>
              <a:t>average: € 30.4million</a:t>
            </a:r>
            <a:endParaRPr lang="en-US" altLang="en-GB" sz="1200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01" name="Google Shape;401;p47"/>
          <p:cNvSpPr txBox="1"/>
          <p:nvPr>
            <p:ph type="subTitle" idx="7"/>
          </p:nvPr>
        </p:nvSpPr>
        <p:spPr>
          <a:xfrm>
            <a:off x="4946650" y="4057650"/>
            <a:ext cx="2840990" cy="5391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latin typeface="Arial Black" panose="020B0A04020102020204" charset="0"/>
                <a:cs typeface="Arial Black" panose="020B0A04020102020204" charset="0"/>
                <a:sym typeface="+mn-ea"/>
              </a:rPr>
              <a:t>average: € 27.3million(</a:t>
            </a:r>
            <a:r>
              <a:rPr lang="en-US" altLang="en-GB" sz="1200">
                <a:solidFill>
                  <a:schemeClr val="tx2"/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Lowest</a:t>
            </a:r>
            <a:r>
              <a:rPr lang="en-US" altLang="en-GB" sz="1200">
                <a:latin typeface="Arial Black" panose="020B0A04020102020204" charset="0"/>
                <a:cs typeface="Arial Black" panose="020B0A04020102020204" charset="0"/>
                <a:sym typeface="+mn-ea"/>
              </a:rPr>
              <a:t>)</a:t>
            </a:r>
            <a:endParaRPr lang="en-US" altLang="en-GB" sz="1200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02" name="Google Shape;402;p47"/>
          <p:cNvSpPr txBox="1"/>
          <p:nvPr>
            <p:ph type="subTitle" idx="4"/>
          </p:nvPr>
        </p:nvSpPr>
        <p:spPr>
          <a:xfrm>
            <a:off x="494690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Goalkeeper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03" name="Google Shape;403;p47"/>
          <p:cNvSpPr txBox="1"/>
          <p:nvPr>
            <p:ph type="subTitle" idx="8"/>
          </p:nvPr>
        </p:nvSpPr>
        <p:spPr>
          <a:xfrm>
            <a:off x="160352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latin typeface="Arial Black" panose="020B0A04020102020204" charset="0"/>
                <a:cs typeface="Arial Black" panose="020B0A04020102020204" charset="0"/>
                <a:sym typeface="+mn-ea"/>
              </a:rPr>
              <a:t>average: € 28.1million</a:t>
            </a:r>
            <a:endParaRPr lang="en-US" altLang="en-GB" sz="1200">
              <a:latin typeface="Arial Black" panose="020B0A04020102020204" charset="0"/>
              <a:cs typeface="Arial Black" panose="020B0A040201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>
              <a:latin typeface="Arial Black" panose="020B0A04020102020204" charset="0"/>
              <a:cs typeface="Arial Black" panose="020B0A04020102020204" charset="0"/>
            </a:endParaRPr>
          </a:p>
        </p:txBody>
      </p:sp>
      <p:grpSp>
        <p:nvGrpSpPr>
          <p:cNvPr id="404" name="Google Shape;404;p47"/>
          <p:cNvGrpSpPr/>
          <p:nvPr/>
        </p:nvGrpSpPr>
        <p:grpSpPr>
          <a:xfrm>
            <a:off x="2735151" y="3247108"/>
            <a:ext cx="384414" cy="433522"/>
            <a:chOff x="735933" y="2855807"/>
            <a:chExt cx="335147" cy="377962"/>
          </a:xfrm>
        </p:grpSpPr>
        <p:sp>
          <p:nvSpPr>
            <p:cNvPr id="405" name="Google Shape;405;p47"/>
            <p:cNvSpPr/>
            <p:nvPr/>
          </p:nvSpPr>
          <p:spPr>
            <a:xfrm>
              <a:off x="861062" y="2954908"/>
              <a:ext cx="86546" cy="41192"/>
            </a:xfrm>
            <a:custGeom>
              <a:avLst/>
              <a:gdLst/>
              <a:ahLst/>
              <a:cxnLst/>
              <a:rect l="l" t="t" r="r" b="b"/>
              <a:pathLst>
                <a:path w="2454" h="1168" extrusionOk="0">
                  <a:moveTo>
                    <a:pt x="1" y="1"/>
                  </a:moveTo>
                  <a:lnTo>
                    <a:pt x="1" y="1168"/>
                  </a:lnTo>
                  <a:cubicBezTo>
                    <a:pt x="358" y="953"/>
                    <a:pt x="786" y="810"/>
                    <a:pt x="1215" y="810"/>
                  </a:cubicBezTo>
                  <a:cubicBezTo>
                    <a:pt x="1668" y="810"/>
                    <a:pt x="2096" y="929"/>
                    <a:pt x="2453" y="1168"/>
                  </a:cubicBezTo>
                  <a:lnTo>
                    <a:pt x="24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735933" y="2855807"/>
              <a:ext cx="335147" cy="77306"/>
            </a:xfrm>
            <a:custGeom>
              <a:avLst/>
              <a:gdLst/>
              <a:ahLst/>
              <a:cxnLst/>
              <a:rect l="l" t="t" r="r" b="b"/>
              <a:pathLst>
                <a:path w="9503" h="2192" extrusionOk="0">
                  <a:moveTo>
                    <a:pt x="2310" y="1001"/>
                  </a:moveTo>
                  <a:cubicBezTo>
                    <a:pt x="2477" y="1001"/>
                    <a:pt x="2596" y="1120"/>
                    <a:pt x="2620" y="1310"/>
                  </a:cubicBezTo>
                  <a:cubicBezTo>
                    <a:pt x="2620" y="1501"/>
                    <a:pt x="2477" y="1668"/>
                    <a:pt x="2310" y="1668"/>
                  </a:cubicBezTo>
                  <a:lnTo>
                    <a:pt x="1762" y="1668"/>
                  </a:lnTo>
                  <a:cubicBezTo>
                    <a:pt x="1596" y="1668"/>
                    <a:pt x="1477" y="1548"/>
                    <a:pt x="1429" y="1358"/>
                  </a:cubicBezTo>
                  <a:cubicBezTo>
                    <a:pt x="1405" y="1191"/>
                    <a:pt x="1548" y="1001"/>
                    <a:pt x="1762" y="1001"/>
                  </a:cubicBezTo>
                  <a:close/>
                  <a:moveTo>
                    <a:pt x="5001" y="1001"/>
                  </a:moveTo>
                  <a:cubicBezTo>
                    <a:pt x="5192" y="1001"/>
                    <a:pt x="5311" y="1120"/>
                    <a:pt x="5335" y="1310"/>
                  </a:cubicBezTo>
                  <a:cubicBezTo>
                    <a:pt x="5358" y="1501"/>
                    <a:pt x="5216" y="1668"/>
                    <a:pt x="5001" y="1668"/>
                  </a:cubicBezTo>
                  <a:lnTo>
                    <a:pt x="4477" y="1668"/>
                  </a:lnTo>
                  <a:cubicBezTo>
                    <a:pt x="4287" y="1668"/>
                    <a:pt x="4168" y="1548"/>
                    <a:pt x="4144" y="1358"/>
                  </a:cubicBezTo>
                  <a:cubicBezTo>
                    <a:pt x="4120" y="1191"/>
                    <a:pt x="4263" y="1001"/>
                    <a:pt x="4477" y="1001"/>
                  </a:cubicBezTo>
                  <a:close/>
                  <a:moveTo>
                    <a:pt x="7740" y="1001"/>
                  </a:moveTo>
                  <a:cubicBezTo>
                    <a:pt x="7930" y="1001"/>
                    <a:pt x="8049" y="1120"/>
                    <a:pt x="8073" y="1310"/>
                  </a:cubicBezTo>
                  <a:cubicBezTo>
                    <a:pt x="8073" y="1501"/>
                    <a:pt x="7930" y="1668"/>
                    <a:pt x="7740" y="1668"/>
                  </a:cubicBezTo>
                  <a:lnTo>
                    <a:pt x="7216" y="1668"/>
                  </a:lnTo>
                  <a:cubicBezTo>
                    <a:pt x="7025" y="1668"/>
                    <a:pt x="6906" y="1548"/>
                    <a:pt x="6883" y="1358"/>
                  </a:cubicBezTo>
                  <a:cubicBezTo>
                    <a:pt x="6859" y="1191"/>
                    <a:pt x="7002" y="1001"/>
                    <a:pt x="7216" y="1001"/>
                  </a:cubicBezTo>
                  <a:close/>
                  <a:moveTo>
                    <a:pt x="334" y="1"/>
                  </a:moveTo>
                  <a:cubicBezTo>
                    <a:pt x="167" y="1"/>
                    <a:pt x="0" y="143"/>
                    <a:pt x="0" y="310"/>
                  </a:cubicBezTo>
                  <a:lnTo>
                    <a:pt x="0" y="2191"/>
                  </a:lnTo>
                  <a:lnTo>
                    <a:pt x="9478" y="2191"/>
                  </a:lnTo>
                  <a:lnTo>
                    <a:pt x="9478" y="310"/>
                  </a:lnTo>
                  <a:cubicBezTo>
                    <a:pt x="9502" y="120"/>
                    <a:pt x="9359" y="1"/>
                    <a:pt x="9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969403" y="2954062"/>
              <a:ext cx="101676" cy="251175"/>
            </a:xfrm>
            <a:custGeom>
              <a:avLst/>
              <a:gdLst/>
              <a:ahLst/>
              <a:cxnLst/>
              <a:rect l="l" t="t" r="r" b="b"/>
              <a:pathLst>
                <a:path w="2883" h="7122" extrusionOk="0">
                  <a:moveTo>
                    <a:pt x="1" y="1"/>
                  </a:moveTo>
                  <a:lnTo>
                    <a:pt x="1" y="25"/>
                  </a:lnTo>
                  <a:lnTo>
                    <a:pt x="1" y="1763"/>
                  </a:lnTo>
                  <a:cubicBezTo>
                    <a:pt x="286" y="2144"/>
                    <a:pt x="477" y="2644"/>
                    <a:pt x="477" y="3192"/>
                  </a:cubicBezTo>
                  <a:cubicBezTo>
                    <a:pt x="477" y="3716"/>
                    <a:pt x="286" y="4240"/>
                    <a:pt x="1" y="4621"/>
                  </a:cubicBezTo>
                  <a:lnTo>
                    <a:pt x="1" y="7121"/>
                  </a:lnTo>
                  <a:cubicBezTo>
                    <a:pt x="834" y="6526"/>
                    <a:pt x="1501" y="5740"/>
                    <a:pt x="2025" y="4835"/>
                  </a:cubicBezTo>
                  <a:cubicBezTo>
                    <a:pt x="2596" y="3787"/>
                    <a:pt x="2882" y="2620"/>
                    <a:pt x="2882" y="1453"/>
                  </a:cubicBezTo>
                  <a:lnTo>
                    <a:pt x="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861062" y="3137171"/>
              <a:ext cx="86546" cy="96598"/>
            </a:xfrm>
            <a:custGeom>
              <a:avLst/>
              <a:gdLst/>
              <a:ahLst/>
              <a:cxnLst/>
              <a:rect l="l" t="t" r="r" b="b"/>
              <a:pathLst>
                <a:path w="2454" h="2739" extrusionOk="0">
                  <a:moveTo>
                    <a:pt x="1" y="0"/>
                  </a:moveTo>
                  <a:lnTo>
                    <a:pt x="1" y="2334"/>
                  </a:lnTo>
                  <a:lnTo>
                    <a:pt x="96" y="2406"/>
                  </a:lnTo>
                  <a:cubicBezTo>
                    <a:pt x="453" y="2596"/>
                    <a:pt x="834" y="2739"/>
                    <a:pt x="1215" y="2739"/>
                  </a:cubicBezTo>
                  <a:cubicBezTo>
                    <a:pt x="1620" y="2739"/>
                    <a:pt x="2001" y="2620"/>
                    <a:pt x="2358" y="2406"/>
                  </a:cubicBezTo>
                  <a:lnTo>
                    <a:pt x="2453" y="2334"/>
                  </a:lnTo>
                  <a:lnTo>
                    <a:pt x="2453" y="0"/>
                  </a:lnTo>
                  <a:cubicBezTo>
                    <a:pt x="2096" y="238"/>
                    <a:pt x="1668" y="358"/>
                    <a:pt x="1215" y="358"/>
                  </a:cubicBezTo>
                  <a:cubicBezTo>
                    <a:pt x="786" y="358"/>
                    <a:pt x="358" y="23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737590" y="2954908"/>
              <a:ext cx="101676" cy="251175"/>
            </a:xfrm>
            <a:custGeom>
              <a:avLst/>
              <a:gdLst/>
              <a:ahLst/>
              <a:cxnLst/>
              <a:rect l="l" t="t" r="r" b="b"/>
              <a:pathLst>
                <a:path w="2883" h="7122" extrusionOk="0">
                  <a:moveTo>
                    <a:pt x="1" y="1"/>
                  </a:moveTo>
                  <a:lnTo>
                    <a:pt x="1" y="1477"/>
                  </a:lnTo>
                  <a:cubicBezTo>
                    <a:pt x="1" y="2620"/>
                    <a:pt x="287" y="3811"/>
                    <a:pt x="858" y="4835"/>
                  </a:cubicBezTo>
                  <a:cubicBezTo>
                    <a:pt x="1358" y="5716"/>
                    <a:pt x="2049" y="6526"/>
                    <a:pt x="2882" y="7121"/>
                  </a:cubicBezTo>
                  <a:lnTo>
                    <a:pt x="2882" y="4621"/>
                  </a:lnTo>
                  <a:cubicBezTo>
                    <a:pt x="2573" y="4240"/>
                    <a:pt x="2406" y="3739"/>
                    <a:pt x="2406" y="3192"/>
                  </a:cubicBezTo>
                  <a:cubicBezTo>
                    <a:pt x="2406" y="2668"/>
                    <a:pt x="2573" y="2144"/>
                    <a:pt x="2882" y="1763"/>
                  </a:cubicBezTo>
                  <a:lnTo>
                    <a:pt x="2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849318" y="3011195"/>
              <a:ext cx="99137" cy="101641"/>
            </a:xfrm>
            <a:custGeom>
              <a:avLst/>
              <a:gdLst/>
              <a:ahLst/>
              <a:cxnLst/>
              <a:rect l="l" t="t" r="r" b="b"/>
              <a:pathLst>
                <a:path w="2811" h="2882" extrusionOk="0">
                  <a:moveTo>
                    <a:pt x="2239" y="0"/>
                  </a:moveTo>
                  <a:cubicBezTo>
                    <a:pt x="1429" y="1477"/>
                    <a:pt x="405" y="2143"/>
                    <a:pt x="0" y="2310"/>
                  </a:cubicBezTo>
                  <a:cubicBezTo>
                    <a:pt x="119" y="2525"/>
                    <a:pt x="286" y="2739"/>
                    <a:pt x="453" y="2882"/>
                  </a:cubicBezTo>
                  <a:cubicBezTo>
                    <a:pt x="572" y="2810"/>
                    <a:pt x="929" y="2667"/>
                    <a:pt x="1358" y="2334"/>
                  </a:cubicBezTo>
                  <a:cubicBezTo>
                    <a:pt x="1977" y="1834"/>
                    <a:pt x="2477" y="1191"/>
                    <a:pt x="2810" y="405"/>
                  </a:cubicBezTo>
                  <a:cubicBezTo>
                    <a:pt x="2620" y="238"/>
                    <a:pt x="2453" y="72"/>
                    <a:pt x="2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889628" y="3049813"/>
              <a:ext cx="73921" cy="78999"/>
            </a:xfrm>
            <a:custGeom>
              <a:avLst/>
              <a:gdLst/>
              <a:ahLst/>
              <a:cxnLst/>
              <a:rect l="l" t="t" r="r" b="b"/>
              <a:pathLst>
                <a:path w="2096" h="2240" extrusionOk="0">
                  <a:moveTo>
                    <a:pt x="2024" y="1"/>
                  </a:moveTo>
                  <a:cubicBezTo>
                    <a:pt x="1405" y="1191"/>
                    <a:pt x="524" y="1834"/>
                    <a:pt x="0" y="2168"/>
                  </a:cubicBezTo>
                  <a:cubicBezTo>
                    <a:pt x="119" y="2192"/>
                    <a:pt x="262" y="2239"/>
                    <a:pt x="405" y="2239"/>
                  </a:cubicBezTo>
                  <a:cubicBezTo>
                    <a:pt x="1358" y="2239"/>
                    <a:pt x="2096" y="1453"/>
                    <a:pt x="2096" y="501"/>
                  </a:cubicBezTo>
                  <a:cubicBezTo>
                    <a:pt x="2096" y="286"/>
                    <a:pt x="2072" y="144"/>
                    <a:pt x="2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843428" y="3005306"/>
              <a:ext cx="62177" cy="65527"/>
            </a:xfrm>
            <a:custGeom>
              <a:avLst/>
              <a:gdLst/>
              <a:ahLst/>
              <a:cxnLst/>
              <a:rect l="l" t="t" r="r" b="b"/>
              <a:pathLst>
                <a:path w="1763" h="1858" extrusionOk="0">
                  <a:moveTo>
                    <a:pt x="1691" y="0"/>
                  </a:moveTo>
                  <a:cubicBezTo>
                    <a:pt x="739" y="0"/>
                    <a:pt x="0" y="786"/>
                    <a:pt x="0" y="1739"/>
                  </a:cubicBezTo>
                  <a:lnTo>
                    <a:pt x="0" y="1858"/>
                  </a:lnTo>
                  <a:cubicBezTo>
                    <a:pt x="358" y="1644"/>
                    <a:pt x="1120" y="1072"/>
                    <a:pt x="1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5" name="Google Shape;425;p47"/>
          <p:cNvGrpSpPr/>
          <p:nvPr/>
        </p:nvGrpSpPr>
        <p:grpSpPr>
          <a:xfrm>
            <a:off x="6092190" y="1402715"/>
            <a:ext cx="453390" cy="420370"/>
            <a:chOff x="3971973" y="3490057"/>
            <a:chExt cx="381347" cy="340049"/>
          </a:xfrm>
        </p:grpSpPr>
        <p:sp>
          <p:nvSpPr>
            <p:cNvPr id="426" name="Google Shape;426;p47"/>
            <p:cNvSpPr/>
            <p:nvPr/>
          </p:nvSpPr>
          <p:spPr>
            <a:xfrm>
              <a:off x="4295305" y="3533578"/>
              <a:ext cx="58015" cy="117582"/>
            </a:xfrm>
            <a:custGeom>
              <a:avLst/>
              <a:gdLst/>
              <a:ahLst/>
              <a:cxnLst/>
              <a:rect l="l" t="t" r="r" b="b"/>
              <a:pathLst>
                <a:path w="1645" h="3334" extrusionOk="0">
                  <a:moveTo>
                    <a:pt x="1" y="1"/>
                  </a:moveTo>
                  <a:lnTo>
                    <a:pt x="1" y="3311"/>
                  </a:lnTo>
                  <a:cubicBezTo>
                    <a:pt x="39" y="3326"/>
                    <a:pt x="79" y="3334"/>
                    <a:pt x="119" y="3334"/>
                  </a:cubicBezTo>
                  <a:cubicBezTo>
                    <a:pt x="206" y="3334"/>
                    <a:pt x="293" y="3297"/>
                    <a:pt x="358" y="3216"/>
                  </a:cubicBezTo>
                  <a:lnTo>
                    <a:pt x="1549" y="1906"/>
                  </a:lnTo>
                  <a:cubicBezTo>
                    <a:pt x="1644" y="1811"/>
                    <a:pt x="1644" y="1620"/>
                    <a:pt x="1525" y="15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4135755" y="3555408"/>
              <a:ext cx="51244" cy="274699"/>
            </a:xfrm>
            <a:custGeom>
              <a:avLst/>
              <a:gdLst/>
              <a:ahLst/>
              <a:cxnLst/>
              <a:rect l="l" t="t" r="r" b="b"/>
              <a:pathLst>
                <a:path w="1453" h="7789" extrusionOk="0">
                  <a:moveTo>
                    <a:pt x="1453" y="1"/>
                  </a:moveTo>
                  <a:cubicBezTo>
                    <a:pt x="1286" y="168"/>
                    <a:pt x="1000" y="239"/>
                    <a:pt x="738" y="239"/>
                  </a:cubicBezTo>
                  <a:cubicBezTo>
                    <a:pt x="476" y="239"/>
                    <a:pt x="215" y="168"/>
                    <a:pt x="0" y="49"/>
                  </a:cubicBezTo>
                  <a:lnTo>
                    <a:pt x="0" y="7788"/>
                  </a:lnTo>
                  <a:lnTo>
                    <a:pt x="1453" y="778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3971973" y="3534424"/>
              <a:ext cx="58826" cy="117088"/>
            </a:xfrm>
            <a:custGeom>
              <a:avLst/>
              <a:gdLst/>
              <a:ahLst/>
              <a:cxnLst/>
              <a:rect l="l" t="t" r="r" b="b"/>
              <a:pathLst>
                <a:path w="1668" h="3320" extrusionOk="0">
                  <a:moveTo>
                    <a:pt x="1667" y="1"/>
                  </a:moveTo>
                  <a:lnTo>
                    <a:pt x="119" y="1477"/>
                  </a:lnTo>
                  <a:cubicBezTo>
                    <a:pt x="0" y="1596"/>
                    <a:pt x="0" y="1763"/>
                    <a:pt x="119" y="1906"/>
                  </a:cubicBezTo>
                  <a:lnTo>
                    <a:pt x="1310" y="3215"/>
                  </a:lnTo>
                  <a:cubicBezTo>
                    <a:pt x="1383" y="3288"/>
                    <a:pt x="1484" y="3319"/>
                    <a:pt x="1580" y="3319"/>
                  </a:cubicBezTo>
                  <a:cubicBezTo>
                    <a:pt x="1610" y="3319"/>
                    <a:pt x="1639" y="3316"/>
                    <a:pt x="1667" y="3311"/>
                  </a:cubicBezTo>
                  <a:lnTo>
                    <a:pt x="1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4053440" y="3490057"/>
              <a:ext cx="222608" cy="340049"/>
            </a:xfrm>
            <a:custGeom>
              <a:avLst/>
              <a:gdLst/>
              <a:ahLst/>
              <a:cxnLst/>
              <a:rect l="l" t="t" r="r" b="b"/>
              <a:pathLst>
                <a:path w="6312" h="9642" extrusionOk="0">
                  <a:moveTo>
                    <a:pt x="2116" y="1"/>
                  </a:moveTo>
                  <a:cubicBezTo>
                    <a:pt x="2069" y="1"/>
                    <a:pt x="2022" y="14"/>
                    <a:pt x="1977" y="44"/>
                  </a:cubicBezTo>
                  <a:lnTo>
                    <a:pt x="1525" y="282"/>
                  </a:lnTo>
                  <a:cubicBezTo>
                    <a:pt x="1501" y="282"/>
                    <a:pt x="1501" y="306"/>
                    <a:pt x="1501" y="306"/>
                  </a:cubicBezTo>
                  <a:lnTo>
                    <a:pt x="1239" y="306"/>
                  </a:lnTo>
                  <a:cubicBezTo>
                    <a:pt x="786" y="354"/>
                    <a:pt x="358" y="473"/>
                    <a:pt x="0" y="711"/>
                  </a:cubicBezTo>
                  <a:lnTo>
                    <a:pt x="0" y="4092"/>
                  </a:lnTo>
                  <a:lnTo>
                    <a:pt x="191" y="3950"/>
                  </a:lnTo>
                  <a:lnTo>
                    <a:pt x="191" y="9332"/>
                  </a:lnTo>
                  <a:cubicBezTo>
                    <a:pt x="239" y="9522"/>
                    <a:pt x="572" y="9641"/>
                    <a:pt x="572" y="9641"/>
                  </a:cubicBezTo>
                  <a:lnTo>
                    <a:pt x="1763" y="9641"/>
                  </a:lnTo>
                  <a:lnTo>
                    <a:pt x="1763" y="854"/>
                  </a:lnTo>
                  <a:cubicBezTo>
                    <a:pt x="1786" y="854"/>
                    <a:pt x="1834" y="830"/>
                    <a:pt x="1882" y="830"/>
                  </a:cubicBezTo>
                  <a:lnTo>
                    <a:pt x="2334" y="592"/>
                  </a:lnTo>
                  <a:lnTo>
                    <a:pt x="2358" y="544"/>
                  </a:lnTo>
                  <a:cubicBezTo>
                    <a:pt x="2382" y="616"/>
                    <a:pt x="2429" y="663"/>
                    <a:pt x="2429" y="735"/>
                  </a:cubicBezTo>
                  <a:cubicBezTo>
                    <a:pt x="2429" y="1139"/>
                    <a:pt x="2739" y="1473"/>
                    <a:pt x="3168" y="1473"/>
                  </a:cubicBezTo>
                  <a:cubicBezTo>
                    <a:pt x="3573" y="1473"/>
                    <a:pt x="3906" y="1139"/>
                    <a:pt x="3906" y="735"/>
                  </a:cubicBezTo>
                  <a:cubicBezTo>
                    <a:pt x="3906" y="663"/>
                    <a:pt x="3930" y="616"/>
                    <a:pt x="3954" y="544"/>
                  </a:cubicBezTo>
                  <a:lnTo>
                    <a:pt x="4001" y="592"/>
                  </a:lnTo>
                  <a:lnTo>
                    <a:pt x="4454" y="830"/>
                  </a:lnTo>
                  <a:cubicBezTo>
                    <a:pt x="4478" y="854"/>
                    <a:pt x="4501" y="854"/>
                    <a:pt x="4549" y="854"/>
                  </a:cubicBezTo>
                  <a:lnTo>
                    <a:pt x="4549" y="9641"/>
                  </a:lnTo>
                  <a:lnTo>
                    <a:pt x="5716" y="9641"/>
                  </a:lnTo>
                  <a:cubicBezTo>
                    <a:pt x="5906" y="9641"/>
                    <a:pt x="6049" y="9474"/>
                    <a:pt x="6049" y="9332"/>
                  </a:cubicBezTo>
                  <a:lnTo>
                    <a:pt x="6145" y="3950"/>
                  </a:lnTo>
                  <a:lnTo>
                    <a:pt x="6311" y="4092"/>
                  </a:lnTo>
                  <a:lnTo>
                    <a:pt x="6311" y="711"/>
                  </a:lnTo>
                  <a:cubicBezTo>
                    <a:pt x="5835" y="425"/>
                    <a:pt x="5406" y="306"/>
                    <a:pt x="4930" y="306"/>
                  </a:cubicBezTo>
                  <a:lnTo>
                    <a:pt x="4692" y="306"/>
                  </a:lnTo>
                  <a:cubicBezTo>
                    <a:pt x="4692" y="306"/>
                    <a:pt x="4644" y="306"/>
                    <a:pt x="4644" y="282"/>
                  </a:cubicBezTo>
                  <a:lnTo>
                    <a:pt x="4216" y="44"/>
                  </a:lnTo>
                  <a:cubicBezTo>
                    <a:pt x="4163" y="14"/>
                    <a:pt x="4109" y="1"/>
                    <a:pt x="4056" y="1"/>
                  </a:cubicBezTo>
                  <a:cubicBezTo>
                    <a:pt x="3941" y="1"/>
                    <a:pt x="3836" y="65"/>
                    <a:pt x="3787" y="163"/>
                  </a:cubicBezTo>
                  <a:cubicBezTo>
                    <a:pt x="3763" y="211"/>
                    <a:pt x="3763" y="282"/>
                    <a:pt x="3763" y="306"/>
                  </a:cubicBezTo>
                  <a:lnTo>
                    <a:pt x="2429" y="306"/>
                  </a:lnTo>
                  <a:cubicBezTo>
                    <a:pt x="2429" y="282"/>
                    <a:pt x="2429" y="211"/>
                    <a:pt x="2382" y="163"/>
                  </a:cubicBezTo>
                  <a:cubicBezTo>
                    <a:pt x="2316" y="65"/>
                    <a:pt x="2217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97" name="Google Shape;1197;p74"/>
          <p:cNvSpPr/>
          <p:nvPr/>
        </p:nvSpPr>
        <p:spPr>
          <a:xfrm>
            <a:off x="2678430" y="1414145"/>
            <a:ext cx="514985" cy="414655"/>
          </a:xfrm>
          <a:custGeom>
            <a:avLst/>
            <a:gdLst/>
            <a:ahLst/>
            <a:cxnLst/>
            <a:rect l="l" t="t" r="r" b="b"/>
            <a:pathLst>
              <a:path w="10884" h="9884" extrusionOk="0">
                <a:moveTo>
                  <a:pt x="5882" y="8241"/>
                </a:moveTo>
                <a:cubicBezTo>
                  <a:pt x="6049" y="8241"/>
                  <a:pt x="6168" y="8360"/>
                  <a:pt x="6192" y="8550"/>
                </a:cubicBezTo>
                <a:cubicBezTo>
                  <a:pt x="6216" y="8717"/>
                  <a:pt x="6073" y="8860"/>
                  <a:pt x="5906" y="8860"/>
                </a:cubicBezTo>
                <a:lnTo>
                  <a:pt x="5073" y="8860"/>
                </a:lnTo>
                <a:cubicBezTo>
                  <a:pt x="4930" y="8860"/>
                  <a:pt x="4763" y="8741"/>
                  <a:pt x="4739" y="8598"/>
                </a:cubicBezTo>
                <a:cubicBezTo>
                  <a:pt x="4715" y="8384"/>
                  <a:pt x="4858" y="8241"/>
                  <a:pt x="5049" y="8241"/>
                </a:cubicBezTo>
                <a:close/>
                <a:moveTo>
                  <a:pt x="8914" y="1"/>
                </a:moveTo>
                <a:cubicBezTo>
                  <a:pt x="8848" y="1"/>
                  <a:pt x="8782" y="8"/>
                  <a:pt x="8716" y="25"/>
                </a:cubicBezTo>
                <a:lnTo>
                  <a:pt x="8430" y="72"/>
                </a:lnTo>
                <a:cubicBezTo>
                  <a:pt x="8359" y="72"/>
                  <a:pt x="8335" y="120"/>
                  <a:pt x="8311" y="144"/>
                </a:cubicBezTo>
                <a:cubicBezTo>
                  <a:pt x="8240" y="192"/>
                  <a:pt x="8192" y="263"/>
                  <a:pt x="8192" y="358"/>
                </a:cubicBezTo>
                <a:cubicBezTo>
                  <a:pt x="8121" y="787"/>
                  <a:pt x="7811" y="1144"/>
                  <a:pt x="7359" y="1239"/>
                </a:cubicBezTo>
                <a:cubicBezTo>
                  <a:pt x="7275" y="1262"/>
                  <a:pt x="7190" y="1272"/>
                  <a:pt x="7106" y="1272"/>
                </a:cubicBezTo>
                <a:cubicBezTo>
                  <a:pt x="6831" y="1272"/>
                  <a:pt x="6565" y="1160"/>
                  <a:pt x="6382" y="977"/>
                </a:cubicBezTo>
                <a:cubicBezTo>
                  <a:pt x="6216" y="811"/>
                  <a:pt x="5976" y="716"/>
                  <a:pt x="5744" y="716"/>
                </a:cubicBezTo>
                <a:cubicBezTo>
                  <a:pt x="5678" y="716"/>
                  <a:pt x="5612" y="723"/>
                  <a:pt x="5549" y="739"/>
                </a:cubicBezTo>
                <a:cubicBezTo>
                  <a:pt x="5430" y="763"/>
                  <a:pt x="5335" y="787"/>
                  <a:pt x="5239" y="858"/>
                </a:cubicBezTo>
                <a:lnTo>
                  <a:pt x="1524" y="3287"/>
                </a:lnTo>
                <a:cubicBezTo>
                  <a:pt x="572" y="3859"/>
                  <a:pt x="95" y="4954"/>
                  <a:pt x="357" y="6026"/>
                </a:cubicBezTo>
                <a:cubicBezTo>
                  <a:pt x="429" y="6264"/>
                  <a:pt x="548" y="6455"/>
                  <a:pt x="762" y="6598"/>
                </a:cubicBezTo>
                <a:cubicBezTo>
                  <a:pt x="905" y="6693"/>
                  <a:pt x="1048" y="6740"/>
                  <a:pt x="1238" y="6740"/>
                </a:cubicBezTo>
                <a:lnTo>
                  <a:pt x="1310" y="6740"/>
                </a:lnTo>
                <a:lnTo>
                  <a:pt x="1381" y="6955"/>
                </a:lnTo>
                <a:cubicBezTo>
                  <a:pt x="1381" y="7026"/>
                  <a:pt x="1405" y="7050"/>
                  <a:pt x="1429" y="7074"/>
                </a:cubicBezTo>
                <a:lnTo>
                  <a:pt x="1024" y="7074"/>
                </a:lnTo>
                <a:cubicBezTo>
                  <a:pt x="691" y="7074"/>
                  <a:pt x="429" y="7336"/>
                  <a:pt x="429" y="7669"/>
                </a:cubicBezTo>
                <a:lnTo>
                  <a:pt x="429" y="9217"/>
                </a:lnTo>
                <a:lnTo>
                  <a:pt x="357" y="9217"/>
                </a:lnTo>
                <a:cubicBezTo>
                  <a:pt x="191" y="9217"/>
                  <a:pt x="72" y="9336"/>
                  <a:pt x="48" y="9527"/>
                </a:cubicBezTo>
                <a:cubicBezTo>
                  <a:pt x="0" y="9693"/>
                  <a:pt x="167" y="9884"/>
                  <a:pt x="357" y="9884"/>
                </a:cubicBezTo>
                <a:lnTo>
                  <a:pt x="10479" y="9884"/>
                </a:lnTo>
                <a:cubicBezTo>
                  <a:pt x="10645" y="9884"/>
                  <a:pt x="10788" y="9765"/>
                  <a:pt x="10812" y="9598"/>
                </a:cubicBezTo>
                <a:cubicBezTo>
                  <a:pt x="10883" y="9384"/>
                  <a:pt x="10717" y="9217"/>
                  <a:pt x="10550" y="9217"/>
                </a:cubicBezTo>
                <a:lnTo>
                  <a:pt x="10455" y="9217"/>
                </a:lnTo>
                <a:lnTo>
                  <a:pt x="10455" y="7669"/>
                </a:lnTo>
                <a:cubicBezTo>
                  <a:pt x="10455" y="7360"/>
                  <a:pt x="10193" y="7074"/>
                  <a:pt x="9859" y="7074"/>
                </a:cubicBezTo>
                <a:lnTo>
                  <a:pt x="1953" y="7074"/>
                </a:lnTo>
                <a:cubicBezTo>
                  <a:pt x="2001" y="7026"/>
                  <a:pt x="2024" y="6907"/>
                  <a:pt x="2001" y="6812"/>
                </a:cubicBezTo>
                <a:lnTo>
                  <a:pt x="1977" y="6645"/>
                </a:lnTo>
                <a:lnTo>
                  <a:pt x="2524" y="6526"/>
                </a:lnTo>
                <a:lnTo>
                  <a:pt x="2572" y="6693"/>
                </a:lnTo>
                <a:cubicBezTo>
                  <a:pt x="2596" y="6836"/>
                  <a:pt x="2715" y="6931"/>
                  <a:pt x="2858" y="6931"/>
                </a:cubicBezTo>
                <a:lnTo>
                  <a:pt x="2929" y="6931"/>
                </a:lnTo>
                <a:cubicBezTo>
                  <a:pt x="3096" y="6907"/>
                  <a:pt x="3191" y="6717"/>
                  <a:pt x="3167" y="6550"/>
                </a:cubicBezTo>
                <a:lnTo>
                  <a:pt x="3120" y="6359"/>
                </a:lnTo>
                <a:lnTo>
                  <a:pt x="7954" y="5264"/>
                </a:lnTo>
                <a:lnTo>
                  <a:pt x="7978" y="5455"/>
                </a:lnTo>
                <a:cubicBezTo>
                  <a:pt x="8002" y="5597"/>
                  <a:pt x="8121" y="5693"/>
                  <a:pt x="8288" y="5693"/>
                </a:cubicBezTo>
                <a:lnTo>
                  <a:pt x="8335" y="5693"/>
                </a:lnTo>
                <a:cubicBezTo>
                  <a:pt x="8526" y="5645"/>
                  <a:pt x="8597" y="5478"/>
                  <a:pt x="8573" y="5288"/>
                </a:cubicBezTo>
                <a:lnTo>
                  <a:pt x="8550" y="5121"/>
                </a:lnTo>
                <a:lnTo>
                  <a:pt x="9145" y="5002"/>
                </a:lnTo>
                <a:lnTo>
                  <a:pt x="9169" y="5169"/>
                </a:lnTo>
                <a:cubicBezTo>
                  <a:pt x="9193" y="5335"/>
                  <a:pt x="9312" y="5407"/>
                  <a:pt x="9478" y="5407"/>
                </a:cubicBezTo>
                <a:lnTo>
                  <a:pt x="9526" y="5407"/>
                </a:lnTo>
                <a:cubicBezTo>
                  <a:pt x="9716" y="5383"/>
                  <a:pt x="9788" y="5216"/>
                  <a:pt x="9764" y="5026"/>
                </a:cubicBezTo>
                <a:lnTo>
                  <a:pt x="9740" y="4859"/>
                </a:lnTo>
                <a:lnTo>
                  <a:pt x="9764" y="4859"/>
                </a:lnTo>
                <a:cubicBezTo>
                  <a:pt x="10288" y="4740"/>
                  <a:pt x="10598" y="4216"/>
                  <a:pt x="10479" y="3716"/>
                </a:cubicBezTo>
                <a:lnTo>
                  <a:pt x="9788" y="715"/>
                </a:lnTo>
                <a:cubicBezTo>
                  <a:pt x="9706" y="305"/>
                  <a:pt x="9323" y="1"/>
                  <a:pt x="891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50" name="Google Shape;1350;p74"/>
          <p:cNvGrpSpPr/>
          <p:nvPr/>
        </p:nvGrpSpPr>
        <p:grpSpPr>
          <a:xfrm>
            <a:off x="6096635" y="3267710"/>
            <a:ext cx="452755" cy="377825"/>
            <a:chOff x="3150557" y="3502507"/>
            <a:chExt cx="389741" cy="313316"/>
          </a:xfrm>
          <a:solidFill>
            <a:schemeClr val="accent2"/>
          </a:solidFill>
        </p:grpSpPr>
        <p:sp>
          <p:nvSpPr>
            <p:cNvPr id="1351" name="Google Shape;1351;p74"/>
            <p:cNvSpPr/>
            <p:nvPr/>
          </p:nvSpPr>
          <p:spPr>
            <a:xfrm>
              <a:off x="3305946" y="3740210"/>
              <a:ext cx="77306" cy="75614"/>
            </a:xfrm>
            <a:custGeom>
              <a:avLst/>
              <a:gdLst/>
              <a:ahLst/>
              <a:cxnLst/>
              <a:rect l="l" t="t" r="r" b="b"/>
              <a:pathLst>
                <a:path w="2192" h="2144" extrusionOk="0"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91" y="524"/>
                    <a:pt x="1668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74"/>
            <p:cNvSpPr/>
            <p:nvPr/>
          </p:nvSpPr>
          <p:spPr>
            <a:xfrm>
              <a:off x="3150557" y="3502507"/>
              <a:ext cx="389741" cy="208325"/>
            </a:xfrm>
            <a:custGeom>
              <a:avLst/>
              <a:gdLst/>
              <a:ahLst/>
              <a:cxnLst/>
              <a:rect l="l" t="t" r="r" b="b"/>
              <a:pathLst>
                <a:path w="11051" h="5907" extrusionOk="0">
                  <a:moveTo>
                    <a:pt x="5526" y="2263"/>
                  </a:moveTo>
                  <a:cubicBezTo>
                    <a:pt x="5764" y="2263"/>
                    <a:pt x="5954" y="2453"/>
                    <a:pt x="5954" y="2692"/>
                  </a:cubicBezTo>
                  <a:cubicBezTo>
                    <a:pt x="5954" y="2930"/>
                    <a:pt x="5764" y="3144"/>
                    <a:pt x="5526" y="3144"/>
                  </a:cubicBezTo>
                  <a:cubicBezTo>
                    <a:pt x="5240" y="3120"/>
                    <a:pt x="5073" y="2930"/>
                    <a:pt x="5073" y="2692"/>
                  </a:cubicBezTo>
                  <a:cubicBezTo>
                    <a:pt x="5073" y="2453"/>
                    <a:pt x="5288" y="2263"/>
                    <a:pt x="5526" y="2263"/>
                  </a:cubicBezTo>
                  <a:close/>
                  <a:moveTo>
                    <a:pt x="6689" y="2658"/>
                  </a:moveTo>
                  <a:cubicBezTo>
                    <a:pt x="6786" y="2658"/>
                    <a:pt x="6883" y="2701"/>
                    <a:pt x="6955" y="2787"/>
                  </a:cubicBezTo>
                  <a:cubicBezTo>
                    <a:pt x="7074" y="2977"/>
                    <a:pt x="7026" y="3168"/>
                    <a:pt x="6883" y="3263"/>
                  </a:cubicBezTo>
                  <a:lnTo>
                    <a:pt x="6240" y="3763"/>
                  </a:lnTo>
                  <a:lnTo>
                    <a:pt x="6240" y="5264"/>
                  </a:lnTo>
                  <a:lnTo>
                    <a:pt x="5597" y="5264"/>
                  </a:lnTo>
                  <a:lnTo>
                    <a:pt x="5597" y="3597"/>
                  </a:lnTo>
                  <a:cubicBezTo>
                    <a:pt x="5597" y="3501"/>
                    <a:pt x="5645" y="3406"/>
                    <a:pt x="5716" y="3358"/>
                  </a:cubicBezTo>
                  <a:lnTo>
                    <a:pt x="6502" y="2715"/>
                  </a:lnTo>
                  <a:cubicBezTo>
                    <a:pt x="6559" y="2677"/>
                    <a:pt x="6624" y="2658"/>
                    <a:pt x="6689" y="2658"/>
                  </a:cubicBezTo>
                  <a:close/>
                  <a:moveTo>
                    <a:pt x="4276" y="2723"/>
                  </a:moveTo>
                  <a:cubicBezTo>
                    <a:pt x="4346" y="2723"/>
                    <a:pt x="4416" y="2746"/>
                    <a:pt x="4478" y="2787"/>
                  </a:cubicBezTo>
                  <a:lnTo>
                    <a:pt x="5240" y="3406"/>
                  </a:lnTo>
                  <a:cubicBezTo>
                    <a:pt x="5335" y="3477"/>
                    <a:pt x="5359" y="3573"/>
                    <a:pt x="5359" y="3644"/>
                  </a:cubicBezTo>
                  <a:lnTo>
                    <a:pt x="5359" y="5287"/>
                  </a:lnTo>
                  <a:lnTo>
                    <a:pt x="4740" y="5287"/>
                  </a:lnTo>
                  <a:lnTo>
                    <a:pt x="4740" y="3811"/>
                  </a:lnTo>
                  <a:lnTo>
                    <a:pt x="4097" y="3287"/>
                  </a:lnTo>
                  <a:cubicBezTo>
                    <a:pt x="3930" y="3168"/>
                    <a:pt x="3930" y="3001"/>
                    <a:pt x="4025" y="2858"/>
                  </a:cubicBezTo>
                  <a:cubicBezTo>
                    <a:pt x="4093" y="2763"/>
                    <a:pt x="4184" y="2723"/>
                    <a:pt x="4276" y="2723"/>
                  </a:cubicBezTo>
                  <a:close/>
                  <a:moveTo>
                    <a:pt x="9169" y="786"/>
                  </a:moveTo>
                  <a:cubicBezTo>
                    <a:pt x="9360" y="786"/>
                    <a:pt x="9503" y="953"/>
                    <a:pt x="9503" y="1120"/>
                  </a:cubicBezTo>
                  <a:lnTo>
                    <a:pt x="9503" y="5287"/>
                  </a:lnTo>
                  <a:lnTo>
                    <a:pt x="8860" y="5287"/>
                  </a:lnTo>
                  <a:lnTo>
                    <a:pt x="8860" y="1429"/>
                  </a:lnTo>
                  <a:lnTo>
                    <a:pt x="2144" y="1429"/>
                  </a:lnTo>
                  <a:lnTo>
                    <a:pt x="2144" y="5287"/>
                  </a:lnTo>
                  <a:lnTo>
                    <a:pt x="1525" y="5287"/>
                  </a:lnTo>
                  <a:lnTo>
                    <a:pt x="1525" y="1120"/>
                  </a:lnTo>
                  <a:cubicBezTo>
                    <a:pt x="1525" y="953"/>
                    <a:pt x="1668" y="786"/>
                    <a:pt x="1858" y="786"/>
                  </a:cubicBezTo>
                  <a:close/>
                  <a:moveTo>
                    <a:pt x="1525" y="1"/>
                  </a:moveTo>
                  <a:cubicBezTo>
                    <a:pt x="1049" y="1"/>
                    <a:pt x="668" y="382"/>
                    <a:pt x="668" y="858"/>
                  </a:cubicBezTo>
                  <a:lnTo>
                    <a:pt x="668" y="5287"/>
                  </a:lnTo>
                  <a:lnTo>
                    <a:pt x="406" y="5287"/>
                  </a:lnTo>
                  <a:cubicBezTo>
                    <a:pt x="310" y="5287"/>
                    <a:pt x="215" y="5359"/>
                    <a:pt x="168" y="5406"/>
                  </a:cubicBezTo>
                  <a:cubicBezTo>
                    <a:pt x="1" y="5645"/>
                    <a:pt x="191" y="5907"/>
                    <a:pt x="429" y="5907"/>
                  </a:cubicBezTo>
                  <a:lnTo>
                    <a:pt x="10646" y="5907"/>
                  </a:lnTo>
                  <a:cubicBezTo>
                    <a:pt x="10717" y="5907"/>
                    <a:pt x="10813" y="5859"/>
                    <a:pt x="10884" y="5787"/>
                  </a:cubicBezTo>
                  <a:cubicBezTo>
                    <a:pt x="11051" y="5549"/>
                    <a:pt x="10884" y="5287"/>
                    <a:pt x="10646" y="5287"/>
                  </a:cubicBezTo>
                  <a:lnTo>
                    <a:pt x="10336" y="5287"/>
                  </a:lnTo>
                  <a:lnTo>
                    <a:pt x="10336" y="858"/>
                  </a:lnTo>
                  <a:cubicBezTo>
                    <a:pt x="10336" y="382"/>
                    <a:pt x="9955" y="1"/>
                    <a:pt x="9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" name="图片 1" descr="R-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2235" y="1577340"/>
            <a:ext cx="2005965" cy="3565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48"/>
          <p:cNvGrpSpPr/>
          <p:nvPr/>
        </p:nvGrpSpPr>
        <p:grpSpPr>
          <a:xfrm>
            <a:off x="5416935" y="1520778"/>
            <a:ext cx="2963529" cy="2027684"/>
            <a:chOff x="3679196" y="956682"/>
            <a:chExt cx="4759924" cy="3256800"/>
          </a:xfrm>
        </p:grpSpPr>
        <p:sp>
          <p:nvSpPr>
            <p:cNvPr id="442" name="Google Shape;442;p48"/>
            <p:cNvSpPr/>
            <p:nvPr/>
          </p:nvSpPr>
          <p:spPr>
            <a:xfrm>
              <a:off x="3679196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5544420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44" name="Google Shape;444;p48"/>
          <p:cNvSpPr/>
          <p:nvPr/>
        </p:nvSpPr>
        <p:spPr>
          <a:xfrm>
            <a:off x="7129965" y="81319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445" name="Google Shape;445;p48"/>
          <p:cNvPicPr preferRelativeResize="0"/>
          <p:nvPr/>
        </p:nvPicPr>
        <p:blipFill rotWithShape="1">
          <a:blip r:embed="rId1"/>
          <a:srcRect b="10578"/>
          <a:stretch>
            <a:fillRect/>
          </a:stretch>
        </p:blipFill>
        <p:spPr>
          <a:xfrm>
            <a:off x="5982970" y="0"/>
            <a:ext cx="3385820" cy="33477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1490345" y="679450"/>
            <a:ext cx="48825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>
                <a:latin typeface="Arial Black" panose="020B0A04020102020204" charset="0"/>
                <a:cs typeface="Arial Black" panose="020B0A04020102020204" charset="0"/>
                <a:sym typeface="+mn-ea"/>
              </a:rPr>
              <a:t>Question 2: If the preferred foot of soccer players have something to do with thier values?</a:t>
            </a:r>
            <a:endParaRPr lang="zh-CN" altLang="en-US" sz="1800">
              <a:latin typeface="Arial Black" panose="020B0A04020102020204" charset="0"/>
              <a:cs typeface="Arial Black" panose="020B0A04020102020204" charset="0"/>
            </a:endParaRPr>
          </a:p>
          <a:p>
            <a:endParaRPr lang="zh-CN" altLang="en-US" sz="1800"/>
          </a:p>
        </p:txBody>
      </p:sp>
      <p:pic>
        <p:nvPicPr>
          <p:cNvPr id="7" name="图片 6" descr="微信图片_20221101034521"/>
          <p:cNvPicPr>
            <a:picLocks noChangeAspect="1"/>
          </p:cNvPicPr>
          <p:nvPr/>
        </p:nvPicPr>
        <p:blipFill>
          <a:blip r:embed="rId2"/>
          <a:srcRect r="5919"/>
          <a:stretch>
            <a:fillRect/>
          </a:stretch>
        </p:blipFill>
        <p:spPr>
          <a:xfrm>
            <a:off x="0" y="2052320"/>
            <a:ext cx="5372100" cy="2785745"/>
          </a:xfrm>
          <a:prstGeom prst="rect">
            <a:avLst/>
          </a:prstGeom>
        </p:spPr>
      </p:pic>
      <p:sp>
        <p:nvSpPr>
          <p:cNvPr id="516" name="Google Shape;516;p50"/>
          <p:cNvSpPr/>
          <p:nvPr/>
        </p:nvSpPr>
        <p:spPr>
          <a:xfrm>
            <a:off x="5779135" y="3730625"/>
            <a:ext cx="679450" cy="694690"/>
          </a:xfrm>
          <a:prstGeom prst="blockArc">
            <a:avLst>
              <a:gd name="adj1" fmla="val 16185153"/>
              <a:gd name="adj2" fmla="val 10772187"/>
              <a:gd name="adj3" fmla="val 1360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516;p50"/>
          <p:cNvSpPr/>
          <p:nvPr/>
        </p:nvSpPr>
        <p:spPr>
          <a:xfrm>
            <a:off x="6924040" y="3731895"/>
            <a:ext cx="679450" cy="694690"/>
          </a:xfrm>
          <a:prstGeom prst="blockArc">
            <a:avLst>
              <a:gd name="adj1" fmla="val 16185153"/>
              <a:gd name="adj2" fmla="val 10772187"/>
              <a:gd name="adj3" fmla="val 1360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5" name="Google Shape;515;p50"/>
          <p:cNvSpPr/>
          <p:nvPr/>
        </p:nvSpPr>
        <p:spPr>
          <a:xfrm>
            <a:off x="5778500" y="3731895"/>
            <a:ext cx="680085" cy="694690"/>
          </a:xfrm>
          <a:prstGeom prst="donut">
            <a:avLst>
              <a:gd name="adj" fmla="val 1544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" name="Google Shape;515;p50"/>
          <p:cNvSpPr/>
          <p:nvPr/>
        </p:nvSpPr>
        <p:spPr>
          <a:xfrm>
            <a:off x="6926580" y="3731895"/>
            <a:ext cx="680085" cy="693420"/>
          </a:xfrm>
          <a:prstGeom prst="donut">
            <a:avLst>
              <a:gd name="adj" fmla="val 1544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39" name="Google Shape;1339;p74"/>
          <p:cNvGrpSpPr/>
          <p:nvPr/>
        </p:nvGrpSpPr>
        <p:grpSpPr>
          <a:xfrm>
            <a:off x="5924447" y="3962618"/>
            <a:ext cx="382194" cy="197498"/>
            <a:chOff x="6423557" y="3561298"/>
            <a:chExt cx="382194" cy="197498"/>
          </a:xfrm>
        </p:grpSpPr>
        <p:sp>
          <p:nvSpPr>
            <p:cNvPr id="1340" name="Google Shape;1340;p74"/>
            <p:cNvSpPr/>
            <p:nvPr/>
          </p:nvSpPr>
          <p:spPr>
            <a:xfrm>
              <a:off x="6572245" y="3582282"/>
              <a:ext cx="99137" cy="105873"/>
            </a:xfrm>
            <a:custGeom>
              <a:avLst/>
              <a:gdLst/>
              <a:ahLst/>
              <a:cxnLst/>
              <a:rect l="l" t="t" r="r" b="b"/>
              <a:pathLst>
                <a:path w="2811" h="3002" extrusionOk="0">
                  <a:moveTo>
                    <a:pt x="476" y="1"/>
                  </a:moveTo>
                  <a:lnTo>
                    <a:pt x="0" y="168"/>
                  </a:lnTo>
                  <a:lnTo>
                    <a:pt x="2215" y="3002"/>
                  </a:lnTo>
                  <a:lnTo>
                    <a:pt x="2810" y="3002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74"/>
            <p:cNvSpPr/>
            <p:nvPr/>
          </p:nvSpPr>
          <p:spPr>
            <a:xfrm>
              <a:off x="6610863" y="3561298"/>
              <a:ext cx="191538" cy="126857"/>
            </a:xfrm>
            <a:custGeom>
              <a:avLst/>
              <a:gdLst/>
              <a:ahLst/>
              <a:cxnLst/>
              <a:rect l="l" t="t" r="r" b="b"/>
              <a:pathLst>
                <a:path w="5431" h="3597" extrusionOk="0">
                  <a:moveTo>
                    <a:pt x="1144" y="1"/>
                  </a:moveTo>
                  <a:cubicBezTo>
                    <a:pt x="1025" y="1"/>
                    <a:pt x="929" y="24"/>
                    <a:pt x="810" y="48"/>
                  </a:cubicBezTo>
                  <a:lnTo>
                    <a:pt x="0" y="358"/>
                  </a:lnTo>
                  <a:lnTo>
                    <a:pt x="2501" y="3597"/>
                  </a:lnTo>
                  <a:lnTo>
                    <a:pt x="5430" y="3597"/>
                  </a:lnTo>
                  <a:lnTo>
                    <a:pt x="5430" y="906"/>
                  </a:lnTo>
                  <a:cubicBezTo>
                    <a:pt x="5430" y="405"/>
                    <a:pt x="5049" y="1"/>
                    <a:pt x="4525" y="1"/>
                  </a:cubicBezTo>
                  <a:lnTo>
                    <a:pt x="4216" y="1"/>
                  </a:lnTo>
                  <a:cubicBezTo>
                    <a:pt x="4097" y="1"/>
                    <a:pt x="3978" y="72"/>
                    <a:pt x="3906" y="191"/>
                  </a:cubicBezTo>
                  <a:cubicBezTo>
                    <a:pt x="3763" y="644"/>
                    <a:pt x="3335" y="906"/>
                    <a:pt x="2858" y="906"/>
                  </a:cubicBezTo>
                  <a:cubicBezTo>
                    <a:pt x="2477" y="906"/>
                    <a:pt x="2120" y="739"/>
                    <a:pt x="1906" y="405"/>
                  </a:cubicBezTo>
                  <a:cubicBezTo>
                    <a:pt x="1739" y="143"/>
                    <a:pt x="1453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74"/>
            <p:cNvSpPr/>
            <p:nvPr/>
          </p:nvSpPr>
          <p:spPr>
            <a:xfrm>
              <a:off x="6426097" y="3595719"/>
              <a:ext cx="196546" cy="92436"/>
            </a:xfrm>
            <a:custGeom>
              <a:avLst/>
              <a:gdLst/>
              <a:ahLst/>
              <a:cxnLst/>
              <a:rect l="l" t="t" r="r" b="b"/>
              <a:pathLst>
                <a:path w="5573" h="2621" extrusionOk="0">
                  <a:moveTo>
                    <a:pt x="3549" y="1"/>
                  </a:moveTo>
                  <a:lnTo>
                    <a:pt x="1739" y="692"/>
                  </a:lnTo>
                  <a:cubicBezTo>
                    <a:pt x="834" y="977"/>
                    <a:pt x="191" y="1716"/>
                    <a:pt x="0" y="2621"/>
                  </a:cubicBezTo>
                  <a:lnTo>
                    <a:pt x="5573" y="2621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74"/>
            <p:cNvSpPr/>
            <p:nvPr/>
          </p:nvSpPr>
          <p:spPr>
            <a:xfrm>
              <a:off x="6423557" y="3709950"/>
              <a:ext cx="382194" cy="48845"/>
            </a:xfrm>
            <a:custGeom>
              <a:avLst/>
              <a:gdLst/>
              <a:ahLst/>
              <a:cxnLst/>
              <a:rect l="l" t="t" r="r" b="b"/>
              <a:pathLst>
                <a:path w="10837" h="1385" extrusionOk="0">
                  <a:moveTo>
                    <a:pt x="1" y="1"/>
                  </a:moveTo>
                  <a:cubicBezTo>
                    <a:pt x="25" y="429"/>
                    <a:pt x="358" y="787"/>
                    <a:pt x="763" y="834"/>
                  </a:cubicBezTo>
                  <a:lnTo>
                    <a:pt x="763" y="1049"/>
                  </a:lnTo>
                  <a:cubicBezTo>
                    <a:pt x="763" y="1215"/>
                    <a:pt x="882" y="1334"/>
                    <a:pt x="1073" y="1382"/>
                  </a:cubicBezTo>
                  <a:cubicBezTo>
                    <a:pt x="1085" y="1384"/>
                    <a:pt x="1097" y="1385"/>
                    <a:pt x="1109" y="1385"/>
                  </a:cubicBezTo>
                  <a:cubicBezTo>
                    <a:pt x="1266" y="1385"/>
                    <a:pt x="1430" y="1247"/>
                    <a:pt x="1430" y="1049"/>
                  </a:cubicBezTo>
                  <a:lnTo>
                    <a:pt x="1430" y="834"/>
                  </a:lnTo>
                  <a:lnTo>
                    <a:pt x="2025" y="834"/>
                  </a:lnTo>
                  <a:lnTo>
                    <a:pt x="2025" y="1049"/>
                  </a:lnTo>
                  <a:cubicBezTo>
                    <a:pt x="2025" y="1215"/>
                    <a:pt x="2144" y="1334"/>
                    <a:pt x="2311" y="1382"/>
                  </a:cubicBezTo>
                  <a:cubicBezTo>
                    <a:pt x="2325" y="1384"/>
                    <a:pt x="2339" y="1385"/>
                    <a:pt x="2352" y="1385"/>
                  </a:cubicBezTo>
                  <a:cubicBezTo>
                    <a:pt x="2525" y="1385"/>
                    <a:pt x="2668" y="1247"/>
                    <a:pt x="2668" y="1049"/>
                  </a:cubicBezTo>
                  <a:lnTo>
                    <a:pt x="2668" y="834"/>
                  </a:lnTo>
                  <a:lnTo>
                    <a:pt x="4097" y="834"/>
                  </a:lnTo>
                  <a:lnTo>
                    <a:pt x="4097" y="1049"/>
                  </a:lnTo>
                  <a:cubicBezTo>
                    <a:pt x="4097" y="1215"/>
                    <a:pt x="4216" y="1334"/>
                    <a:pt x="4407" y="1382"/>
                  </a:cubicBezTo>
                  <a:cubicBezTo>
                    <a:pt x="4419" y="1384"/>
                    <a:pt x="4431" y="1385"/>
                    <a:pt x="4443" y="1385"/>
                  </a:cubicBezTo>
                  <a:cubicBezTo>
                    <a:pt x="4600" y="1385"/>
                    <a:pt x="4764" y="1247"/>
                    <a:pt x="4764" y="1049"/>
                  </a:cubicBezTo>
                  <a:lnTo>
                    <a:pt x="4764" y="834"/>
                  </a:lnTo>
                  <a:lnTo>
                    <a:pt x="7455" y="834"/>
                  </a:lnTo>
                  <a:lnTo>
                    <a:pt x="7455" y="1049"/>
                  </a:lnTo>
                  <a:cubicBezTo>
                    <a:pt x="7455" y="1215"/>
                    <a:pt x="7574" y="1334"/>
                    <a:pt x="7764" y="1382"/>
                  </a:cubicBezTo>
                  <a:cubicBezTo>
                    <a:pt x="7777" y="1384"/>
                    <a:pt x="7789" y="1385"/>
                    <a:pt x="7801" y="1385"/>
                  </a:cubicBezTo>
                  <a:cubicBezTo>
                    <a:pt x="7958" y="1385"/>
                    <a:pt x="8122" y="1247"/>
                    <a:pt x="8122" y="1049"/>
                  </a:cubicBezTo>
                  <a:lnTo>
                    <a:pt x="8122" y="834"/>
                  </a:lnTo>
                  <a:lnTo>
                    <a:pt x="9169" y="834"/>
                  </a:lnTo>
                  <a:lnTo>
                    <a:pt x="9169" y="1049"/>
                  </a:lnTo>
                  <a:cubicBezTo>
                    <a:pt x="9169" y="1215"/>
                    <a:pt x="9289" y="1334"/>
                    <a:pt x="9455" y="1382"/>
                  </a:cubicBezTo>
                  <a:cubicBezTo>
                    <a:pt x="9469" y="1384"/>
                    <a:pt x="9483" y="1385"/>
                    <a:pt x="9496" y="1385"/>
                  </a:cubicBezTo>
                  <a:cubicBezTo>
                    <a:pt x="9669" y="1385"/>
                    <a:pt x="9812" y="1247"/>
                    <a:pt x="9812" y="1049"/>
                  </a:cubicBezTo>
                  <a:lnTo>
                    <a:pt x="9812" y="834"/>
                  </a:lnTo>
                  <a:lnTo>
                    <a:pt x="9884" y="834"/>
                  </a:lnTo>
                  <a:cubicBezTo>
                    <a:pt x="10360" y="834"/>
                    <a:pt x="10765" y="477"/>
                    <a:pt x="10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" name="Google Shape;1339;p74"/>
          <p:cNvGrpSpPr/>
          <p:nvPr/>
        </p:nvGrpSpPr>
        <p:grpSpPr>
          <a:xfrm rot="0" flipH="1">
            <a:off x="7080782" y="3983573"/>
            <a:ext cx="382194" cy="197498"/>
            <a:chOff x="6423557" y="3561298"/>
            <a:chExt cx="382194" cy="197498"/>
          </a:xfrm>
        </p:grpSpPr>
        <p:sp>
          <p:nvSpPr>
            <p:cNvPr id="11" name="Google Shape;1340;p74"/>
            <p:cNvSpPr/>
            <p:nvPr/>
          </p:nvSpPr>
          <p:spPr>
            <a:xfrm>
              <a:off x="6572245" y="3582282"/>
              <a:ext cx="99137" cy="105873"/>
            </a:xfrm>
            <a:custGeom>
              <a:avLst/>
              <a:gdLst/>
              <a:ahLst/>
              <a:cxnLst/>
              <a:rect l="l" t="t" r="r" b="b"/>
              <a:pathLst>
                <a:path w="2811" h="3002" extrusionOk="0">
                  <a:moveTo>
                    <a:pt x="476" y="1"/>
                  </a:moveTo>
                  <a:lnTo>
                    <a:pt x="0" y="168"/>
                  </a:lnTo>
                  <a:lnTo>
                    <a:pt x="2215" y="3002"/>
                  </a:lnTo>
                  <a:lnTo>
                    <a:pt x="2810" y="3002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341;p74"/>
            <p:cNvSpPr/>
            <p:nvPr/>
          </p:nvSpPr>
          <p:spPr>
            <a:xfrm>
              <a:off x="6610863" y="3561298"/>
              <a:ext cx="191538" cy="126857"/>
            </a:xfrm>
            <a:custGeom>
              <a:avLst/>
              <a:gdLst/>
              <a:ahLst/>
              <a:cxnLst/>
              <a:rect l="l" t="t" r="r" b="b"/>
              <a:pathLst>
                <a:path w="5431" h="3597" extrusionOk="0">
                  <a:moveTo>
                    <a:pt x="1144" y="1"/>
                  </a:moveTo>
                  <a:cubicBezTo>
                    <a:pt x="1025" y="1"/>
                    <a:pt x="929" y="24"/>
                    <a:pt x="810" y="48"/>
                  </a:cubicBezTo>
                  <a:lnTo>
                    <a:pt x="0" y="358"/>
                  </a:lnTo>
                  <a:lnTo>
                    <a:pt x="2501" y="3597"/>
                  </a:lnTo>
                  <a:lnTo>
                    <a:pt x="5430" y="3597"/>
                  </a:lnTo>
                  <a:lnTo>
                    <a:pt x="5430" y="906"/>
                  </a:lnTo>
                  <a:cubicBezTo>
                    <a:pt x="5430" y="405"/>
                    <a:pt x="5049" y="1"/>
                    <a:pt x="4525" y="1"/>
                  </a:cubicBezTo>
                  <a:lnTo>
                    <a:pt x="4216" y="1"/>
                  </a:lnTo>
                  <a:cubicBezTo>
                    <a:pt x="4097" y="1"/>
                    <a:pt x="3978" y="72"/>
                    <a:pt x="3906" y="191"/>
                  </a:cubicBezTo>
                  <a:cubicBezTo>
                    <a:pt x="3763" y="644"/>
                    <a:pt x="3335" y="906"/>
                    <a:pt x="2858" y="906"/>
                  </a:cubicBezTo>
                  <a:cubicBezTo>
                    <a:pt x="2477" y="906"/>
                    <a:pt x="2120" y="739"/>
                    <a:pt x="1906" y="405"/>
                  </a:cubicBezTo>
                  <a:cubicBezTo>
                    <a:pt x="1739" y="143"/>
                    <a:pt x="1453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42;p74"/>
            <p:cNvSpPr/>
            <p:nvPr/>
          </p:nvSpPr>
          <p:spPr>
            <a:xfrm>
              <a:off x="6426097" y="3595719"/>
              <a:ext cx="196546" cy="92436"/>
            </a:xfrm>
            <a:custGeom>
              <a:avLst/>
              <a:gdLst/>
              <a:ahLst/>
              <a:cxnLst/>
              <a:rect l="l" t="t" r="r" b="b"/>
              <a:pathLst>
                <a:path w="5573" h="2621" extrusionOk="0">
                  <a:moveTo>
                    <a:pt x="3549" y="1"/>
                  </a:moveTo>
                  <a:lnTo>
                    <a:pt x="1739" y="692"/>
                  </a:lnTo>
                  <a:cubicBezTo>
                    <a:pt x="834" y="977"/>
                    <a:pt x="191" y="1716"/>
                    <a:pt x="0" y="2621"/>
                  </a:cubicBezTo>
                  <a:lnTo>
                    <a:pt x="5573" y="2621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343;p74"/>
            <p:cNvSpPr/>
            <p:nvPr/>
          </p:nvSpPr>
          <p:spPr>
            <a:xfrm>
              <a:off x="6423557" y="3709950"/>
              <a:ext cx="382194" cy="48845"/>
            </a:xfrm>
            <a:custGeom>
              <a:avLst/>
              <a:gdLst/>
              <a:ahLst/>
              <a:cxnLst/>
              <a:rect l="l" t="t" r="r" b="b"/>
              <a:pathLst>
                <a:path w="10837" h="1385" extrusionOk="0">
                  <a:moveTo>
                    <a:pt x="1" y="1"/>
                  </a:moveTo>
                  <a:cubicBezTo>
                    <a:pt x="25" y="429"/>
                    <a:pt x="358" y="787"/>
                    <a:pt x="763" y="834"/>
                  </a:cubicBezTo>
                  <a:lnTo>
                    <a:pt x="763" y="1049"/>
                  </a:lnTo>
                  <a:cubicBezTo>
                    <a:pt x="763" y="1215"/>
                    <a:pt x="882" y="1334"/>
                    <a:pt x="1073" y="1382"/>
                  </a:cubicBezTo>
                  <a:cubicBezTo>
                    <a:pt x="1085" y="1384"/>
                    <a:pt x="1097" y="1385"/>
                    <a:pt x="1109" y="1385"/>
                  </a:cubicBezTo>
                  <a:cubicBezTo>
                    <a:pt x="1266" y="1385"/>
                    <a:pt x="1430" y="1247"/>
                    <a:pt x="1430" y="1049"/>
                  </a:cubicBezTo>
                  <a:lnTo>
                    <a:pt x="1430" y="834"/>
                  </a:lnTo>
                  <a:lnTo>
                    <a:pt x="2025" y="834"/>
                  </a:lnTo>
                  <a:lnTo>
                    <a:pt x="2025" y="1049"/>
                  </a:lnTo>
                  <a:cubicBezTo>
                    <a:pt x="2025" y="1215"/>
                    <a:pt x="2144" y="1334"/>
                    <a:pt x="2311" y="1382"/>
                  </a:cubicBezTo>
                  <a:cubicBezTo>
                    <a:pt x="2325" y="1384"/>
                    <a:pt x="2339" y="1385"/>
                    <a:pt x="2352" y="1385"/>
                  </a:cubicBezTo>
                  <a:cubicBezTo>
                    <a:pt x="2525" y="1385"/>
                    <a:pt x="2668" y="1247"/>
                    <a:pt x="2668" y="1049"/>
                  </a:cubicBezTo>
                  <a:lnTo>
                    <a:pt x="2668" y="834"/>
                  </a:lnTo>
                  <a:lnTo>
                    <a:pt x="4097" y="834"/>
                  </a:lnTo>
                  <a:lnTo>
                    <a:pt x="4097" y="1049"/>
                  </a:lnTo>
                  <a:cubicBezTo>
                    <a:pt x="4097" y="1215"/>
                    <a:pt x="4216" y="1334"/>
                    <a:pt x="4407" y="1382"/>
                  </a:cubicBezTo>
                  <a:cubicBezTo>
                    <a:pt x="4419" y="1384"/>
                    <a:pt x="4431" y="1385"/>
                    <a:pt x="4443" y="1385"/>
                  </a:cubicBezTo>
                  <a:cubicBezTo>
                    <a:pt x="4600" y="1385"/>
                    <a:pt x="4764" y="1247"/>
                    <a:pt x="4764" y="1049"/>
                  </a:cubicBezTo>
                  <a:lnTo>
                    <a:pt x="4764" y="834"/>
                  </a:lnTo>
                  <a:lnTo>
                    <a:pt x="7455" y="834"/>
                  </a:lnTo>
                  <a:lnTo>
                    <a:pt x="7455" y="1049"/>
                  </a:lnTo>
                  <a:cubicBezTo>
                    <a:pt x="7455" y="1215"/>
                    <a:pt x="7574" y="1334"/>
                    <a:pt x="7764" y="1382"/>
                  </a:cubicBezTo>
                  <a:cubicBezTo>
                    <a:pt x="7777" y="1384"/>
                    <a:pt x="7789" y="1385"/>
                    <a:pt x="7801" y="1385"/>
                  </a:cubicBezTo>
                  <a:cubicBezTo>
                    <a:pt x="7958" y="1385"/>
                    <a:pt x="8122" y="1247"/>
                    <a:pt x="8122" y="1049"/>
                  </a:cubicBezTo>
                  <a:lnTo>
                    <a:pt x="8122" y="834"/>
                  </a:lnTo>
                  <a:lnTo>
                    <a:pt x="9169" y="834"/>
                  </a:lnTo>
                  <a:lnTo>
                    <a:pt x="9169" y="1049"/>
                  </a:lnTo>
                  <a:cubicBezTo>
                    <a:pt x="9169" y="1215"/>
                    <a:pt x="9289" y="1334"/>
                    <a:pt x="9455" y="1382"/>
                  </a:cubicBezTo>
                  <a:cubicBezTo>
                    <a:pt x="9469" y="1384"/>
                    <a:pt x="9483" y="1385"/>
                    <a:pt x="9496" y="1385"/>
                  </a:cubicBezTo>
                  <a:cubicBezTo>
                    <a:pt x="9669" y="1385"/>
                    <a:pt x="9812" y="1247"/>
                    <a:pt x="9812" y="1049"/>
                  </a:cubicBezTo>
                  <a:lnTo>
                    <a:pt x="9812" y="834"/>
                  </a:lnTo>
                  <a:lnTo>
                    <a:pt x="9884" y="834"/>
                  </a:lnTo>
                  <a:cubicBezTo>
                    <a:pt x="10360" y="834"/>
                    <a:pt x="10765" y="477"/>
                    <a:pt x="10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" name="Google Shape;515;p50"/>
          <p:cNvSpPr/>
          <p:nvPr/>
        </p:nvSpPr>
        <p:spPr>
          <a:xfrm>
            <a:off x="8056880" y="3733165"/>
            <a:ext cx="680085" cy="693420"/>
          </a:xfrm>
          <a:prstGeom prst="donut">
            <a:avLst>
              <a:gd name="adj" fmla="val 1544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516;p50"/>
          <p:cNvSpPr/>
          <p:nvPr/>
        </p:nvSpPr>
        <p:spPr>
          <a:xfrm>
            <a:off x="8063230" y="3733165"/>
            <a:ext cx="666115" cy="692150"/>
          </a:xfrm>
          <a:prstGeom prst="blockArc">
            <a:avLst>
              <a:gd name="adj1" fmla="val 16185153"/>
              <a:gd name="adj2" fmla="val 10772187"/>
              <a:gd name="adj3" fmla="val 1360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04" name="Google Shape;1304;p74"/>
          <p:cNvGrpSpPr/>
          <p:nvPr/>
        </p:nvGrpSpPr>
        <p:grpSpPr>
          <a:xfrm>
            <a:off x="8218170" y="3905250"/>
            <a:ext cx="330200" cy="301625"/>
            <a:chOff x="8075593" y="3469743"/>
            <a:chExt cx="330139" cy="379655"/>
          </a:xfrm>
        </p:grpSpPr>
        <p:sp>
          <p:nvSpPr>
            <p:cNvPr id="1305" name="Google Shape;1305;p74"/>
            <p:cNvSpPr/>
            <p:nvPr/>
          </p:nvSpPr>
          <p:spPr>
            <a:xfrm>
              <a:off x="8193175" y="3536117"/>
              <a:ext cx="89086" cy="22712"/>
            </a:xfrm>
            <a:custGeom>
              <a:avLst/>
              <a:gdLst/>
              <a:ahLst/>
              <a:cxnLst/>
              <a:rect l="l" t="t" r="r" b="b"/>
              <a:pathLst>
                <a:path w="2526" h="644" extrusionOk="0">
                  <a:moveTo>
                    <a:pt x="1" y="0"/>
                  </a:moveTo>
                  <a:lnTo>
                    <a:pt x="1" y="643"/>
                  </a:lnTo>
                  <a:lnTo>
                    <a:pt x="2525" y="643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306;p74"/>
            <p:cNvSpPr/>
            <p:nvPr/>
          </p:nvSpPr>
          <p:spPr>
            <a:xfrm>
              <a:off x="8193175" y="3469743"/>
              <a:ext cx="89086" cy="45389"/>
            </a:xfrm>
            <a:custGeom>
              <a:avLst/>
              <a:gdLst/>
              <a:ahLst/>
              <a:cxnLst/>
              <a:rect l="l" t="t" r="r" b="b"/>
              <a:pathLst>
                <a:path w="2526" h="1287" extrusionOk="0"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lnTo>
                    <a:pt x="1" y="1287"/>
                  </a:lnTo>
                  <a:lnTo>
                    <a:pt x="2525" y="1287"/>
                  </a:lnTo>
                  <a:lnTo>
                    <a:pt x="2525" y="25"/>
                  </a:lnTo>
                  <a:lnTo>
                    <a:pt x="334" y="25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307;p74"/>
            <p:cNvSpPr/>
            <p:nvPr/>
          </p:nvSpPr>
          <p:spPr>
            <a:xfrm>
              <a:off x="8193175" y="3625978"/>
              <a:ext cx="88239" cy="23559"/>
            </a:xfrm>
            <a:custGeom>
              <a:avLst/>
              <a:gdLst/>
              <a:ahLst/>
              <a:cxnLst/>
              <a:rect l="l" t="t" r="r" b="b"/>
              <a:pathLst>
                <a:path w="2502" h="668" extrusionOk="0">
                  <a:moveTo>
                    <a:pt x="1" y="0"/>
                  </a:moveTo>
                  <a:lnTo>
                    <a:pt x="1" y="667"/>
                  </a:lnTo>
                  <a:lnTo>
                    <a:pt x="2502" y="667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8" name="Google Shape;1308;p74"/>
            <p:cNvSpPr/>
            <p:nvPr/>
          </p:nvSpPr>
          <p:spPr>
            <a:xfrm>
              <a:off x="8075593" y="3668793"/>
              <a:ext cx="205821" cy="179794"/>
            </a:xfrm>
            <a:custGeom>
              <a:avLst/>
              <a:gdLst/>
              <a:ahLst/>
              <a:cxnLst/>
              <a:rect l="l" t="t" r="r" b="b"/>
              <a:pathLst>
                <a:path w="5836" h="5098" extrusionOk="0">
                  <a:moveTo>
                    <a:pt x="3335" y="1"/>
                  </a:moveTo>
                  <a:lnTo>
                    <a:pt x="3335" y="72"/>
                  </a:lnTo>
                  <a:lnTo>
                    <a:pt x="3335" y="1954"/>
                  </a:lnTo>
                  <a:lnTo>
                    <a:pt x="1573" y="1954"/>
                  </a:lnTo>
                  <a:cubicBezTo>
                    <a:pt x="715" y="1954"/>
                    <a:pt x="1" y="2668"/>
                    <a:pt x="1" y="3525"/>
                  </a:cubicBezTo>
                  <a:cubicBezTo>
                    <a:pt x="1" y="4383"/>
                    <a:pt x="715" y="5097"/>
                    <a:pt x="1573" y="5097"/>
                  </a:cubicBezTo>
                  <a:lnTo>
                    <a:pt x="2835" y="5097"/>
                  </a:lnTo>
                  <a:cubicBezTo>
                    <a:pt x="2811" y="5073"/>
                    <a:pt x="2763" y="5049"/>
                    <a:pt x="2763" y="5002"/>
                  </a:cubicBezTo>
                  <a:cubicBezTo>
                    <a:pt x="2692" y="4859"/>
                    <a:pt x="2621" y="4716"/>
                    <a:pt x="2597" y="4526"/>
                  </a:cubicBezTo>
                  <a:cubicBezTo>
                    <a:pt x="2406" y="3787"/>
                    <a:pt x="2811" y="2954"/>
                    <a:pt x="3525" y="2668"/>
                  </a:cubicBezTo>
                  <a:cubicBezTo>
                    <a:pt x="3668" y="2597"/>
                    <a:pt x="3835" y="2573"/>
                    <a:pt x="4026" y="2549"/>
                  </a:cubicBezTo>
                  <a:cubicBezTo>
                    <a:pt x="4049" y="2549"/>
                    <a:pt x="4121" y="2501"/>
                    <a:pt x="4121" y="2501"/>
                  </a:cubicBezTo>
                  <a:lnTo>
                    <a:pt x="5836" y="2501"/>
                  </a:lnTo>
                  <a:lnTo>
                    <a:pt x="5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9" name="Google Shape;1309;p74"/>
            <p:cNvSpPr/>
            <p:nvPr/>
          </p:nvSpPr>
          <p:spPr>
            <a:xfrm>
              <a:off x="8193175" y="3580624"/>
              <a:ext cx="89086" cy="23559"/>
            </a:xfrm>
            <a:custGeom>
              <a:avLst/>
              <a:gdLst/>
              <a:ahLst/>
              <a:cxnLst/>
              <a:rect l="l" t="t" r="r" b="b"/>
              <a:pathLst>
                <a:path w="2526" h="668" extrusionOk="0">
                  <a:moveTo>
                    <a:pt x="1" y="0"/>
                  </a:moveTo>
                  <a:lnTo>
                    <a:pt x="1" y="667"/>
                  </a:lnTo>
                  <a:lnTo>
                    <a:pt x="2525" y="667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0" name="Google Shape;1310;p74"/>
            <p:cNvSpPr/>
            <p:nvPr/>
          </p:nvSpPr>
          <p:spPr>
            <a:xfrm>
              <a:off x="8304902" y="3580624"/>
              <a:ext cx="99137" cy="23559"/>
            </a:xfrm>
            <a:custGeom>
              <a:avLst/>
              <a:gdLst/>
              <a:ahLst/>
              <a:cxnLst/>
              <a:rect l="l" t="t" r="r" b="b"/>
              <a:pathLst>
                <a:path w="2811" h="668" extrusionOk="0">
                  <a:moveTo>
                    <a:pt x="0" y="0"/>
                  </a:moveTo>
                  <a:lnTo>
                    <a:pt x="0" y="667"/>
                  </a:lnTo>
                  <a:lnTo>
                    <a:pt x="2810" y="667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1" name="Google Shape;1311;p74"/>
            <p:cNvSpPr/>
            <p:nvPr/>
          </p:nvSpPr>
          <p:spPr>
            <a:xfrm>
              <a:off x="8304902" y="3469743"/>
              <a:ext cx="99137" cy="43732"/>
            </a:xfrm>
            <a:custGeom>
              <a:avLst/>
              <a:gdLst/>
              <a:ahLst/>
              <a:cxnLst/>
              <a:rect l="l" t="t" r="r" b="b"/>
              <a:pathLst>
                <a:path w="2811" h="1240" extrusionOk="0">
                  <a:moveTo>
                    <a:pt x="0" y="1"/>
                  </a:moveTo>
                  <a:lnTo>
                    <a:pt x="0" y="1239"/>
                  </a:lnTo>
                  <a:lnTo>
                    <a:pt x="2787" y="1239"/>
                  </a:lnTo>
                  <a:lnTo>
                    <a:pt x="2787" y="287"/>
                  </a:lnTo>
                  <a:cubicBezTo>
                    <a:pt x="2810" y="144"/>
                    <a:pt x="2668" y="1"/>
                    <a:pt x="2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2" name="Google Shape;1312;p74"/>
            <p:cNvSpPr/>
            <p:nvPr/>
          </p:nvSpPr>
          <p:spPr>
            <a:xfrm>
              <a:off x="8304902" y="3625978"/>
              <a:ext cx="99137" cy="23559"/>
            </a:xfrm>
            <a:custGeom>
              <a:avLst/>
              <a:gdLst/>
              <a:ahLst/>
              <a:cxnLst/>
              <a:rect l="l" t="t" r="r" b="b"/>
              <a:pathLst>
                <a:path w="2811" h="668" extrusionOk="0">
                  <a:moveTo>
                    <a:pt x="0" y="0"/>
                  </a:moveTo>
                  <a:lnTo>
                    <a:pt x="0" y="667"/>
                  </a:lnTo>
                  <a:lnTo>
                    <a:pt x="2810" y="667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3" name="Google Shape;1313;p74"/>
            <p:cNvSpPr/>
            <p:nvPr/>
          </p:nvSpPr>
          <p:spPr>
            <a:xfrm>
              <a:off x="8304902" y="3536117"/>
              <a:ext cx="99137" cy="22712"/>
            </a:xfrm>
            <a:custGeom>
              <a:avLst/>
              <a:gdLst/>
              <a:ahLst/>
              <a:cxnLst/>
              <a:rect l="l" t="t" r="r" b="b"/>
              <a:pathLst>
                <a:path w="2811" h="644" extrusionOk="0">
                  <a:moveTo>
                    <a:pt x="0" y="0"/>
                  </a:moveTo>
                  <a:lnTo>
                    <a:pt x="0" y="643"/>
                  </a:lnTo>
                  <a:lnTo>
                    <a:pt x="2810" y="643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4" name="Google Shape;1314;p74"/>
            <p:cNvSpPr/>
            <p:nvPr/>
          </p:nvSpPr>
          <p:spPr>
            <a:xfrm>
              <a:off x="8356957" y="3798154"/>
              <a:ext cx="47082" cy="51244"/>
            </a:xfrm>
            <a:custGeom>
              <a:avLst/>
              <a:gdLst/>
              <a:ahLst/>
              <a:cxnLst/>
              <a:rect l="l" t="t" r="r" b="b"/>
              <a:pathLst>
                <a:path w="1335" h="1453" extrusionOk="0">
                  <a:moveTo>
                    <a:pt x="1334" y="0"/>
                  </a:moveTo>
                  <a:cubicBezTo>
                    <a:pt x="596" y="24"/>
                    <a:pt x="1" y="619"/>
                    <a:pt x="1" y="1405"/>
                  </a:cubicBezTo>
                  <a:lnTo>
                    <a:pt x="1" y="1453"/>
                  </a:lnTo>
                  <a:lnTo>
                    <a:pt x="1072" y="1453"/>
                  </a:lnTo>
                  <a:cubicBezTo>
                    <a:pt x="1263" y="1215"/>
                    <a:pt x="1334" y="929"/>
                    <a:pt x="1334" y="596"/>
                  </a:cubicBezTo>
                  <a:lnTo>
                    <a:pt x="1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5" name="Google Shape;1315;p74"/>
            <p:cNvSpPr/>
            <p:nvPr/>
          </p:nvSpPr>
          <p:spPr>
            <a:xfrm>
              <a:off x="8189824" y="3670486"/>
              <a:ext cx="215908" cy="177254"/>
            </a:xfrm>
            <a:custGeom>
              <a:avLst/>
              <a:gdLst/>
              <a:ahLst/>
              <a:cxnLst/>
              <a:rect l="l" t="t" r="r" b="b"/>
              <a:pathLst>
                <a:path w="6122" h="5026" extrusionOk="0">
                  <a:moveTo>
                    <a:pt x="3263" y="0"/>
                  </a:moveTo>
                  <a:lnTo>
                    <a:pt x="3263" y="24"/>
                  </a:lnTo>
                  <a:lnTo>
                    <a:pt x="3263" y="2858"/>
                  </a:lnTo>
                  <a:cubicBezTo>
                    <a:pt x="3263" y="3025"/>
                    <a:pt x="3097" y="3144"/>
                    <a:pt x="2954" y="3144"/>
                  </a:cubicBezTo>
                  <a:lnTo>
                    <a:pt x="953" y="3144"/>
                  </a:lnTo>
                  <a:cubicBezTo>
                    <a:pt x="453" y="3144"/>
                    <a:pt x="1" y="3549"/>
                    <a:pt x="1" y="4073"/>
                  </a:cubicBezTo>
                  <a:cubicBezTo>
                    <a:pt x="1" y="4597"/>
                    <a:pt x="429" y="5025"/>
                    <a:pt x="953" y="5025"/>
                  </a:cubicBezTo>
                  <a:lnTo>
                    <a:pt x="4144" y="5025"/>
                  </a:lnTo>
                  <a:lnTo>
                    <a:pt x="4144" y="4954"/>
                  </a:lnTo>
                  <a:cubicBezTo>
                    <a:pt x="4144" y="3858"/>
                    <a:pt x="5049" y="2977"/>
                    <a:pt x="6121" y="2930"/>
                  </a:cubicBezTo>
                  <a:lnTo>
                    <a:pt x="61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550535" y="4503420"/>
            <a:ext cx="112966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latin typeface="Arial Black" panose="020B0A04020102020204" charset="0"/>
                <a:cs typeface="Arial Black" panose="020B0A04020102020204" charset="0"/>
              </a:rPr>
              <a:t>left 26.2%</a:t>
            </a:r>
            <a:endParaRPr lang="en-US" altLang="zh-CN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90360" y="4503420"/>
            <a:ext cx="11633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latin typeface="Arial Black" panose="020B0A04020102020204" charset="0"/>
                <a:cs typeface="Arial Black" panose="020B0A04020102020204" charset="0"/>
              </a:rPr>
              <a:t>right 69.8%</a:t>
            </a:r>
            <a:endParaRPr lang="en-US" altLang="zh-CN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034020" y="4498975"/>
            <a:ext cx="9251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latin typeface="Arial Black" panose="020B0A04020102020204" charset="0"/>
                <a:cs typeface="Arial Black" panose="020B0A04020102020204" charset="0"/>
              </a:rPr>
              <a:t>both 4%</a:t>
            </a:r>
            <a:endParaRPr lang="en-US" altLang="zh-CN" sz="12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992110" y="4775200"/>
            <a:ext cx="11518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(In dataset)</a:t>
            </a:r>
            <a:endParaRPr lang="en-US" altLang="zh-CN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" name="Google Shape;868;p61"/>
          <p:cNvGrpSpPr/>
          <p:nvPr/>
        </p:nvGrpSpPr>
        <p:grpSpPr>
          <a:xfrm>
            <a:off x="-4741" y="1419783"/>
            <a:ext cx="4129713" cy="2862402"/>
            <a:chOff x="3471133" y="956682"/>
            <a:chExt cx="4698729" cy="3256800"/>
          </a:xfrm>
        </p:grpSpPr>
        <p:sp>
          <p:nvSpPr>
            <p:cNvPr id="869" name="Google Shape;869;p6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870;p6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71" name="Google Shape;871;p61"/>
          <p:cNvSpPr/>
          <p:nvPr/>
        </p:nvSpPr>
        <p:spPr>
          <a:xfrm>
            <a:off x="1768134" y="539500"/>
            <a:ext cx="2016600" cy="22692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2" name="Google Shape;872;p61"/>
          <p:cNvSpPr txBox="1"/>
          <p:nvPr>
            <p:ph type="title"/>
          </p:nvPr>
        </p:nvSpPr>
        <p:spPr>
          <a:xfrm>
            <a:off x="3607550" y="2231360"/>
            <a:ext cx="4824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Introduction</a:t>
            </a:r>
            <a:b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</a:br>
            <a:r>
              <a:rPr lang="en-US">
                <a:solidFill>
                  <a:schemeClr val="tx1"/>
                </a:solidFill>
                <a:latin typeface="Arial Black" panose="020B0A04020102020204" charset="0"/>
                <a:cs typeface="Arial Black" panose="020B0A04020102020204" charset="0"/>
              </a:rPr>
              <a:t>of</a:t>
            </a:r>
            <a:b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</a:b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APP</a:t>
            </a:r>
            <a:endParaRPr lang="en-US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874" name="Google Shape;874;p61"/>
          <p:cNvSpPr txBox="1"/>
          <p:nvPr>
            <p:ph type="title" idx="2"/>
          </p:nvPr>
        </p:nvSpPr>
        <p:spPr>
          <a:xfrm>
            <a:off x="5241147" y="994125"/>
            <a:ext cx="1557600" cy="9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lack" panose="020B0A04020102020204" charset="0"/>
                <a:cs typeface="Arial Black" panose="020B0A04020102020204" charset="0"/>
              </a:rPr>
              <a:t>0</a:t>
            </a: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3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875" name="Google Shape;875;p6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06550" y="405250"/>
            <a:ext cx="3200999" cy="4332976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61"/>
          <p:cNvSpPr/>
          <p:nvPr/>
        </p:nvSpPr>
        <p:spPr>
          <a:xfrm>
            <a:off x="7902475" y="-82653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7" name="Google Shape;877;p61"/>
          <p:cNvSpPr/>
          <p:nvPr/>
        </p:nvSpPr>
        <p:spPr>
          <a:xfrm>
            <a:off x="7124750" y="-82653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1"/>
          <p:cNvSpPr txBox="1"/>
          <p:nvPr>
            <p:ph type="title"/>
          </p:nvPr>
        </p:nvSpPr>
        <p:spPr>
          <a:xfrm>
            <a:off x="713225" y="548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N</a:t>
            </a:r>
            <a:r>
              <a:rPr lang="en-GB">
                <a:latin typeface="Arial Black" panose="020B0A04020102020204" charset="0"/>
                <a:cs typeface="Arial Black" panose="020B0A04020102020204" charset="0"/>
              </a:rPr>
              <a:t>ationality</a:t>
            </a: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 </a:t>
            </a:r>
            <a:r>
              <a:rPr lang="en-GB">
                <a:latin typeface="Arial Black" panose="020B0A04020102020204" charset="0"/>
                <a:cs typeface="Arial Black" panose="020B0A04020102020204" charset="0"/>
              </a:rPr>
              <a:t>filter</a:t>
            </a:r>
            <a:endParaRPr lang="en-GB">
              <a:latin typeface="Arial Black" panose="020B0A04020102020204" charset="0"/>
              <a:cs typeface="Arial Black" panose="020B0A04020102020204" charset="0"/>
            </a:endParaRPr>
          </a:p>
        </p:txBody>
      </p:sp>
      <p:grpSp>
        <p:nvGrpSpPr>
          <p:cNvPr id="543" name="Google Shape;543;p51"/>
          <p:cNvGrpSpPr/>
          <p:nvPr/>
        </p:nvGrpSpPr>
        <p:grpSpPr>
          <a:xfrm>
            <a:off x="2204023" y="1510114"/>
            <a:ext cx="4727746" cy="2753482"/>
            <a:chOff x="2447759" y="1631244"/>
            <a:chExt cx="4475337" cy="2606477"/>
          </a:xfrm>
        </p:grpSpPr>
        <p:sp>
          <p:nvSpPr>
            <p:cNvPr id="544" name="Google Shape;544;p51"/>
            <p:cNvSpPr/>
            <p:nvPr/>
          </p:nvSpPr>
          <p:spPr>
            <a:xfrm>
              <a:off x="5096650" y="2905880"/>
              <a:ext cx="1013786" cy="226284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545;p51"/>
            <p:cNvSpPr/>
            <p:nvPr/>
          </p:nvSpPr>
          <p:spPr>
            <a:xfrm>
              <a:off x="4055342" y="1718217"/>
              <a:ext cx="2823335" cy="2131374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546;p51"/>
            <p:cNvSpPr/>
            <p:nvPr/>
          </p:nvSpPr>
          <p:spPr>
            <a:xfrm>
              <a:off x="6114858" y="3395584"/>
              <a:ext cx="760271" cy="557911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547;p51"/>
            <p:cNvSpPr/>
            <p:nvPr/>
          </p:nvSpPr>
          <p:spPr>
            <a:xfrm>
              <a:off x="6477059" y="3200662"/>
              <a:ext cx="391849" cy="213739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548;p51"/>
            <p:cNvSpPr/>
            <p:nvPr/>
          </p:nvSpPr>
          <p:spPr>
            <a:xfrm>
              <a:off x="6104490" y="3057067"/>
              <a:ext cx="193414" cy="218297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51"/>
            <p:cNvSpPr/>
            <p:nvPr/>
          </p:nvSpPr>
          <p:spPr>
            <a:xfrm>
              <a:off x="5861634" y="3081745"/>
              <a:ext cx="371404" cy="295245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550;p51"/>
            <p:cNvSpPr/>
            <p:nvPr/>
          </p:nvSpPr>
          <p:spPr>
            <a:xfrm>
              <a:off x="5069402" y="3400759"/>
              <a:ext cx="155797" cy="271064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551;p51"/>
            <p:cNvSpPr/>
            <p:nvPr/>
          </p:nvSpPr>
          <p:spPr>
            <a:xfrm>
              <a:off x="6474403" y="2278767"/>
              <a:ext cx="183337" cy="286728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552;p51"/>
            <p:cNvSpPr/>
            <p:nvPr/>
          </p:nvSpPr>
          <p:spPr>
            <a:xfrm>
              <a:off x="6383779" y="2800416"/>
              <a:ext cx="159636" cy="264209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51"/>
            <p:cNvSpPr/>
            <p:nvPr/>
          </p:nvSpPr>
          <p:spPr>
            <a:xfrm>
              <a:off x="6269746" y="3159429"/>
              <a:ext cx="127075" cy="155900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51"/>
            <p:cNvSpPr/>
            <p:nvPr/>
          </p:nvSpPr>
          <p:spPr>
            <a:xfrm>
              <a:off x="5022308" y="1720342"/>
              <a:ext cx="178316" cy="11173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" name="Google Shape;555;p51"/>
            <p:cNvSpPr/>
            <p:nvPr/>
          </p:nvSpPr>
          <p:spPr>
            <a:xfrm>
              <a:off x="4698608" y="1677841"/>
              <a:ext cx="168822" cy="6085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" name="Google Shape;556;p51"/>
            <p:cNvSpPr/>
            <p:nvPr/>
          </p:nvSpPr>
          <p:spPr>
            <a:xfrm>
              <a:off x="4228002" y="2086090"/>
              <a:ext cx="79398" cy="79398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51"/>
            <p:cNvSpPr/>
            <p:nvPr/>
          </p:nvSpPr>
          <p:spPr>
            <a:xfrm>
              <a:off x="6230742" y="3351232"/>
              <a:ext cx="147622" cy="56468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" name="Google Shape;558;p51"/>
            <p:cNvSpPr/>
            <p:nvPr/>
          </p:nvSpPr>
          <p:spPr>
            <a:xfrm>
              <a:off x="5986686" y="1737222"/>
              <a:ext cx="179721" cy="3758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" name="Google Shape;559;p51"/>
            <p:cNvSpPr/>
            <p:nvPr/>
          </p:nvSpPr>
          <p:spPr>
            <a:xfrm>
              <a:off x="6515275" y="3990924"/>
              <a:ext cx="86184" cy="66751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560;p51"/>
            <p:cNvSpPr/>
            <p:nvPr/>
          </p:nvSpPr>
          <p:spPr>
            <a:xfrm>
              <a:off x="5718005" y="2972802"/>
              <a:ext cx="56280" cy="87778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561;p51"/>
            <p:cNvSpPr/>
            <p:nvPr/>
          </p:nvSpPr>
          <p:spPr>
            <a:xfrm>
              <a:off x="5398733" y="1664354"/>
              <a:ext cx="110194" cy="45346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" name="Google Shape;562;p51"/>
            <p:cNvSpPr/>
            <p:nvPr/>
          </p:nvSpPr>
          <p:spPr>
            <a:xfrm>
              <a:off x="4806711" y="1664988"/>
              <a:ext cx="80872" cy="38199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" name="Google Shape;563;p51"/>
            <p:cNvSpPr/>
            <p:nvPr/>
          </p:nvSpPr>
          <p:spPr>
            <a:xfrm>
              <a:off x="6341724" y="3354540"/>
              <a:ext cx="87675" cy="52544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" name="Google Shape;564;p51"/>
            <p:cNvSpPr/>
            <p:nvPr/>
          </p:nvSpPr>
          <p:spPr>
            <a:xfrm>
              <a:off x="6370498" y="2669828"/>
              <a:ext cx="46460" cy="64334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565;p51"/>
            <p:cNvSpPr/>
            <p:nvPr/>
          </p:nvSpPr>
          <p:spPr>
            <a:xfrm>
              <a:off x="6365408" y="2942006"/>
              <a:ext cx="51841" cy="66682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566;p51"/>
            <p:cNvSpPr/>
            <p:nvPr/>
          </p:nvSpPr>
          <p:spPr>
            <a:xfrm>
              <a:off x="4902362" y="1662589"/>
              <a:ext cx="76433" cy="32441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" name="Google Shape;567;p51"/>
            <p:cNvSpPr/>
            <p:nvPr/>
          </p:nvSpPr>
          <p:spPr>
            <a:xfrm>
              <a:off x="6545506" y="3118162"/>
              <a:ext cx="45294" cy="54703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51"/>
            <p:cNvSpPr/>
            <p:nvPr/>
          </p:nvSpPr>
          <p:spPr>
            <a:xfrm>
              <a:off x="4993585" y="1657259"/>
              <a:ext cx="59793" cy="34378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" name="Google Shape;569;p51"/>
            <p:cNvSpPr/>
            <p:nvPr/>
          </p:nvSpPr>
          <p:spPr>
            <a:xfrm>
              <a:off x="6582266" y="1805944"/>
              <a:ext cx="55577" cy="28654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570;p51"/>
            <p:cNvSpPr/>
            <p:nvPr/>
          </p:nvSpPr>
          <p:spPr>
            <a:xfrm>
              <a:off x="5516108" y="1689769"/>
              <a:ext cx="55903" cy="32201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" name="Google Shape;571;p51"/>
            <p:cNvSpPr/>
            <p:nvPr/>
          </p:nvSpPr>
          <p:spPr>
            <a:xfrm>
              <a:off x="6435089" y="3244380"/>
              <a:ext cx="53332" cy="27574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51"/>
            <p:cNvSpPr/>
            <p:nvPr/>
          </p:nvSpPr>
          <p:spPr>
            <a:xfrm>
              <a:off x="5066745" y="1663771"/>
              <a:ext cx="42518" cy="27266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573;p51"/>
            <p:cNvSpPr/>
            <p:nvPr/>
          </p:nvSpPr>
          <p:spPr>
            <a:xfrm>
              <a:off x="3727776" y="1669118"/>
              <a:ext cx="356597" cy="65157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51"/>
            <p:cNvSpPr/>
            <p:nvPr/>
          </p:nvSpPr>
          <p:spPr>
            <a:xfrm>
              <a:off x="2447759" y="1631244"/>
              <a:ext cx="2215913" cy="2606477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" name="Google Shape;575;p51"/>
            <p:cNvSpPr/>
            <p:nvPr/>
          </p:nvSpPr>
          <p:spPr>
            <a:xfrm>
              <a:off x="3371796" y="1701079"/>
              <a:ext cx="193996" cy="62843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" name="Google Shape;576;p51"/>
            <p:cNvSpPr/>
            <p:nvPr/>
          </p:nvSpPr>
          <p:spPr>
            <a:xfrm>
              <a:off x="3283829" y="2700453"/>
              <a:ext cx="180681" cy="7753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51"/>
            <p:cNvSpPr/>
            <p:nvPr/>
          </p:nvSpPr>
          <p:spPr>
            <a:xfrm>
              <a:off x="3577035" y="1679983"/>
              <a:ext cx="111068" cy="76793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578;p51"/>
            <p:cNvSpPr/>
            <p:nvPr/>
          </p:nvSpPr>
          <p:spPr>
            <a:xfrm>
              <a:off x="3445539" y="2765198"/>
              <a:ext cx="113142" cy="50693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579;p51"/>
            <p:cNvSpPr/>
            <p:nvPr/>
          </p:nvSpPr>
          <p:spPr>
            <a:xfrm>
              <a:off x="3605466" y="1902479"/>
              <a:ext cx="88858" cy="44232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51"/>
            <p:cNvSpPr/>
            <p:nvPr/>
          </p:nvSpPr>
          <p:spPr>
            <a:xfrm>
              <a:off x="3513352" y="1686975"/>
              <a:ext cx="64608" cy="30728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581;p51"/>
            <p:cNvSpPr/>
            <p:nvPr/>
          </p:nvSpPr>
          <p:spPr>
            <a:xfrm>
              <a:off x="3569923" y="2789756"/>
              <a:ext cx="40599" cy="3038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51"/>
            <p:cNvSpPr/>
            <p:nvPr/>
          </p:nvSpPr>
          <p:spPr>
            <a:xfrm>
              <a:off x="3840318" y="4154484"/>
              <a:ext cx="42964" cy="26889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583;p51"/>
            <p:cNvSpPr/>
            <p:nvPr/>
          </p:nvSpPr>
          <p:spPr>
            <a:xfrm>
              <a:off x="3387494" y="2793921"/>
              <a:ext cx="38508" cy="26238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" name="Google Shape;584;p51"/>
            <p:cNvSpPr/>
            <p:nvPr/>
          </p:nvSpPr>
          <p:spPr>
            <a:xfrm>
              <a:off x="6890621" y="3300437"/>
              <a:ext cx="32476" cy="36709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" name="Google Shape;585;p51"/>
            <p:cNvSpPr/>
            <p:nvPr/>
          </p:nvSpPr>
          <p:spPr>
            <a:xfrm>
              <a:off x="5002771" y="1837682"/>
              <a:ext cx="37634" cy="2598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586;p51"/>
            <p:cNvSpPr/>
            <p:nvPr/>
          </p:nvSpPr>
          <p:spPr>
            <a:xfrm>
              <a:off x="6395621" y="3252880"/>
              <a:ext cx="34361" cy="25586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587;p51"/>
            <p:cNvSpPr/>
            <p:nvPr/>
          </p:nvSpPr>
          <p:spPr>
            <a:xfrm>
              <a:off x="6640242" y="2276642"/>
              <a:ext cx="31584" cy="28928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51"/>
            <p:cNvSpPr/>
            <p:nvPr/>
          </p:nvSpPr>
          <p:spPr>
            <a:xfrm>
              <a:off x="4495141" y="2320960"/>
              <a:ext cx="36743" cy="8649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589;p51"/>
            <p:cNvSpPr/>
            <p:nvPr/>
          </p:nvSpPr>
          <p:spPr>
            <a:xfrm>
              <a:off x="4741253" y="2462224"/>
              <a:ext cx="64283" cy="3112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" name="Google Shape;590;p51"/>
            <p:cNvSpPr/>
            <p:nvPr/>
          </p:nvSpPr>
          <p:spPr>
            <a:xfrm>
              <a:off x="4889047" y="2470725"/>
              <a:ext cx="34669" cy="25775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591;p51"/>
            <p:cNvSpPr/>
            <p:nvPr/>
          </p:nvSpPr>
          <p:spPr>
            <a:xfrm>
              <a:off x="4402462" y="2377805"/>
              <a:ext cx="30796" cy="26169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94" name="Google Shape;594;p51"/>
          <p:cNvSpPr txBox="1"/>
          <p:nvPr/>
        </p:nvSpPr>
        <p:spPr>
          <a:xfrm>
            <a:off x="635" y="1111250"/>
            <a:ext cx="2093595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NORYH AMERICA</a:t>
            </a:r>
            <a:endParaRPr lang="en-US" sz="25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597" name="Google Shape;597;p51"/>
          <p:cNvSpPr txBox="1"/>
          <p:nvPr/>
        </p:nvSpPr>
        <p:spPr>
          <a:xfrm>
            <a:off x="0" y="3051175"/>
            <a:ext cx="2204085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LATIN AMERICA</a:t>
            </a:r>
            <a:endParaRPr lang="en-US" sz="20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600" name="Google Shape;600;p51"/>
          <p:cNvSpPr txBox="1"/>
          <p:nvPr/>
        </p:nvSpPr>
        <p:spPr>
          <a:xfrm>
            <a:off x="7103110" y="1026795"/>
            <a:ext cx="1655445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5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EUROPE</a:t>
            </a:r>
            <a:endParaRPr lang="en-US" altLang="en-GB" sz="25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603" name="Google Shape;603;p51"/>
          <p:cNvSpPr txBox="1"/>
          <p:nvPr/>
        </p:nvSpPr>
        <p:spPr>
          <a:xfrm>
            <a:off x="6571615" y="3289300"/>
            <a:ext cx="1637665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ASIA</a:t>
            </a:r>
            <a:endParaRPr lang="en-US" sz="25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cxnSp>
        <p:nvCxnSpPr>
          <p:cNvPr id="604" name="Google Shape;604;p51"/>
          <p:cNvCxnSpPr/>
          <p:nvPr/>
        </p:nvCxnSpPr>
        <p:spPr>
          <a:xfrm>
            <a:off x="1850390" y="1318260"/>
            <a:ext cx="1217930" cy="598170"/>
          </a:xfrm>
          <a:prstGeom prst="bentConnector3">
            <a:avLst>
              <a:gd name="adj1" fmla="val 5005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5" name="Google Shape;605;p51"/>
          <p:cNvCxnSpPr/>
          <p:nvPr/>
        </p:nvCxnSpPr>
        <p:spPr>
          <a:xfrm>
            <a:off x="1809750" y="3096260"/>
            <a:ext cx="1449705" cy="138430"/>
          </a:xfrm>
          <a:prstGeom prst="bentConnector3">
            <a:avLst>
              <a:gd name="adj1" fmla="val 5002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6" name="Google Shape;606;p51"/>
          <p:cNvCxnSpPr/>
          <p:nvPr/>
        </p:nvCxnSpPr>
        <p:spPr>
          <a:xfrm rot="10800000" flipV="1">
            <a:off x="4466590" y="1188085"/>
            <a:ext cx="2533015" cy="762000"/>
          </a:xfrm>
          <a:prstGeom prst="bentConnector3">
            <a:avLst>
              <a:gd name="adj1" fmla="val 4998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7" name="Google Shape;607;p51"/>
          <p:cNvCxnSpPr/>
          <p:nvPr/>
        </p:nvCxnSpPr>
        <p:spPr>
          <a:xfrm rot="16200000" flipV="1">
            <a:off x="5928995" y="2465070"/>
            <a:ext cx="1196340" cy="654685"/>
          </a:xfrm>
          <a:prstGeom prst="bentConnector3">
            <a:avLst>
              <a:gd name="adj1" fmla="val 4997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" name="图片 0" descr="微信图片_202211010421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84670" y="1313815"/>
            <a:ext cx="1924685" cy="1787525"/>
          </a:xfrm>
          <a:prstGeom prst="rect">
            <a:avLst/>
          </a:prstGeom>
        </p:spPr>
      </p:pic>
      <p:pic>
        <p:nvPicPr>
          <p:cNvPr id="2" name="图片 1" descr="微信图片_20221101043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370" y="3632200"/>
            <a:ext cx="2212340" cy="1478280"/>
          </a:xfrm>
          <a:prstGeom prst="rect">
            <a:avLst/>
          </a:prstGeom>
        </p:spPr>
      </p:pic>
      <p:pic>
        <p:nvPicPr>
          <p:cNvPr id="3" name="图片 2" descr="微信图片_20221101043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" y="1661795"/>
            <a:ext cx="1989455" cy="977900"/>
          </a:xfrm>
          <a:prstGeom prst="rect">
            <a:avLst/>
          </a:prstGeom>
        </p:spPr>
      </p:pic>
      <p:pic>
        <p:nvPicPr>
          <p:cNvPr id="4" name="图片 3" descr="微信图片_2022110104450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15" y="3514090"/>
            <a:ext cx="2127885" cy="1629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2736850" y="1016000"/>
            <a:ext cx="6295390" cy="4127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" name="图片 0" descr="微信图片_202211011212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29230" cy="5143500"/>
          </a:xfrm>
          <a:prstGeom prst="rect">
            <a:avLst/>
          </a:prstGeom>
        </p:spPr>
      </p:pic>
      <p:sp>
        <p:nvSpPr>
          <p:cNvPr id="366" name="Google Shape;366;p45"/>
          <p:cNvSpPr txBox="1"/>
          <p:nvPr>
            <p:ph type="title"/>
          </p:nvPr>
        </p:nvSpPr>
        <p:spPr>
          <a:xfrm>
            <a:off x="139820" y="21316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Others </a:t>
            </a:r>
            <a:r>
              <a:rPr lang="en-US">
                <a:solidFill>
                  <a:schemeClr val="tx1"/>
                </a:solidFill>
                <a:latin typeface="Arial Black" panose="020B0A04020102020204" charset="0"/>
                <a:cs typeface="Arial Black" panose="020B0A04020102020204" charset="0"/>
              </a:rPr>
              <a:t>about</a:t>
            </a:r>
            <a:r>
              <a:rPr lang="en-US">
                <a:solidFill>
                  <a:schemeClr val="accent2"/>
                </a:solidFill>
                <a:latin typeface="Arial Black" panose="020B0A04020102020204" charset="0"/>
                <a:cs typeface="Arial Black" panose="020B0A04020102020204" charset="0"/>
              </a:rPr>
              <a:t> our APP</a:t>
            </a:r>
            <a:endParaRPr lang="en-US">
              <a:solidFill>
                <a:schemeClr val="accent2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68" name="Google Shape;368;p45"/>
          <p:cNvSpPr txBox="1"/>
          <p:nvPr>
            <p:ph type="subTitle" idx="4294967295"/>
          </p:nvPr>
        </p:nvSpPr>
        <p:spPr>
          <a:xfrm>
            <a:off x="6108871" y="1332600"/>
            <a:ext cx="23208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club</a:t>
            </a:r>
            <a:r>
              <a:rPr lang="en-US" sz="20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 </a:t>
            </a:r>
            <a:r>
              <a:rPr sz="20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filter</a:t>
            </a:r>
            <a:endParaRPr sz="20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370" name="Google Shape;370;p45"/>
          <p:cNvSpPr txBox="1"/>
          <p:nvPr>
            <p:ph type="subTitle" idx="4294967295"/>
          </p:nvPr>
        </p:nvSpPr>
        <p:spPr>
          <a:xfrm>
            <a:off x="6108700" y="3466465"/>
            <a:ext cx="2566670" cy="342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value level filter</a:t>
            </a:r>
            <a:endParaRPr lang="en-US" sz="2000">
              <a:solidFill>
                <a:schemeClr val="accent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371" name="Google Shape;371;p45"/>
          <p:cNvSpPr txBox="1"/>
          <p:nvPr>
            <p:ph type="body" idx="4294967295"/>
          </p:nvPr>
        </p:nvSpPr>
        <p:spPr>
          <a:xfrm>
            <a:off x="6108871" y="3871000"/>
            <a:ext cx="2320800" cy="539400"/>
          </a:xfrm>
          <a:prstGeom prst="rect">
            <a:avLst/>
          </a:prstGeom>
        </p:spPr>
        <p:txBody>
          <a:bodyPr spcFirstLastPara="1" wrap="square" lIns="91425" tIns="91425" rIns="36575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Choose value level for the player you check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72" name="Google Shape;372;p45"/>
          <p:cNvSpPr txBox="1"/>
          <p:nvPr>
            <p:ph type="body" idx="4294967295"/>
          </p:nvPr>
        </p:nvSpPr>
        <p:spPr>
          <a:xfrm>
            <a:off x="6108700" y="1659255"/>
            <a:ext cx="2474595" cy="539115"/>
          </a:xfrm>
          <a:prstGeom prst="rect">
            <a:avLst/>
          </a:prstGeom>
        </p:spPr>
        <p:txBody>
          <a:bodyPr spcFirstLastPara="1" wrap="square" lIns="91425" tIns="91425" rIns="36575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 Black" panose="020B0A04020102020204" charset="0"/>
                <a:cs typeface="Arial Black" panose="020B0A04020102020204" charset="0"/>
              </a:rPr>
              <a:t>Choose tag of club to check the player value of the club</a:t>
            </a:r>
            <a:endParaRPr lang="en-US" altLang="en-GB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73" name="Google Shape;373;p45"/>
          <p:cNvSpPr txBox="1"/>
          <p:nvPr>
            <p:ph type="subTitle" idx="4294967295"/>
          </p:nvPr>
        </p:nvSpPr>
        <p:spPr>
          <a:xfrm>
            <a:off x="6108700" y="2635885"/>
            <a:ext cx="2566670" cy="342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chemeClr val="tx2"/>
                </a:solidFill>
                <a:latin typeface="Arial Black" panose="020B0A04020102020204" charset="0"/>
                <a:ea typeface="Black Ops One"/>
                <a:cs typeface="Arial Black" panose="020B0A04020102020204" charset="0"/>
                <a:sym typeface="Black Ops One"/>
              </a:rPr>
              <a:t>line chart of overall price trend</a:t>
            </a:r>
            <a:endParaRPr lang="en-US" altLang="en-GB" sz="2000">
              <a:solidFill>
                <a:schemeClr val="tx2"/>
              </a:solidFill>
              <a:latin typeface="Arial Black" panose="020B0A04020102020204" charset="0"/>
              <a:ea typeface="Black Ops One"/>
              <a:cs typeface="Arial Black" panose="020B0A04020102020204" charset="0"/>
              <a:sym typeface="Black Ops One"/>
            </a:endParaRPr>
          </a:p>
        </p:txBody>
      </p:sp>
      <p:sp>
        <p:nvSpPr>
          <p:cNvPr id="374" name="Google Shape;374;p45"/>
          <p:cNvSpPr/>
          <p:nvPr/>
        </p:nvSpPr>
        <p:spPr>
          <a:xfrm>
            <a:off x="5750833" y="1353008"/>
            <a:ext cx="267900" cy="3015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" name="Google Shape;375;p45"/>
          <p:cNvSpPr/>
          <p:nvPr/>
        </p:nvSpPr>
        <p:spPr>
          <a:xfrm>
            <a:off x="5750833" y="2451433"/>
            <a:ext cx="267900" cy="301500"/>
          </a:xfrm>
          <a:prstGeom prst="chevron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6" name="Google Shape;376;p45"/>
          <p:cNvSpPr/>
          <p:nvPr/>
        </p:nvSpPr>
        <p:spPr>
          <a:xfrm>
            <a:off x="5750833" y="3486558"/>
            <a:ext cx="267900" cy="3015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8099,&quot;width&quot;:12157}"/>
</p:tagLst>
</file>

<file path=ppt/tags/tag2.xml><?xml version="1.0" encoding="utf-8"?>
<p:tagLst xmlns:p="http://schemas.openxmlformats.org/presentationml/2006/main">
  <p:tag name="KSO_WPP_MARK_KEY" val="80636e17-96ad-4728-8e5a-9598bd4d7395"/>
  <p:tag name="COMMONDATA" val="eyJoZGlkIjoiYTU5YTE5YzU4NzI3MDM1MTU1NzMxOWM0ZTdhNzI2MmEifQ=="/>
</p:tagLst>
</file>

<file path=ppt/theme/theme1.xml><?xml version="1.0" encoding="utf-8"?>
<a:theme xmlns:a="http://schemas.openxmlformats.org/drawingml/2006/main" name="Soccer Team Business Plan by Slidesgo">
  <a:themeElements>
    <a:clrScheme name="Simple Light">
      <a:dk1>
        <a:srgbClr val="212121"/>
      </a:dk1>
      <a:lt1>
        <a:srgbClr val="FFFFFF"/>
      </a:lt1>
      <a:dk2>
        <a:srgbClr val="1CD8D8"/>
      </a:dk2>
      <a:lt2>
        <a:srgbClr val="18C2C2"/>
      </a:lt2>
      <a:accent1>
        <a:srgbClr val="F06F65"/>
      </a:accent1>
      <a:accent2>
        <a:srgbClr val="ED5B5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874</Words>
  <Application>WPS 演示</Application>
  <PresentationFormat/>
  <Paragraphs>92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4" baseType="lpstr">
      <vt:lpstr>Arial</vt:lpstr>
      <vt:lpstr>宋体</vt:lpstr>
      <vt:lpstr>Wingdings</vt:lpstr>
      <vt:lpstr>Arial</vt:lpstr>
      <vt:lpstr>Black Ops One</vt:lpstr>
      <vt:lpstr>Segoe Print</vt:lpstr>
      <vt:lpstr>Russo One</vt:lpstr>
      <vt:lpstr>Archivo Narrow</vt:lpstr>
      <vt:lpstr>Roboto Condensed Light</vt:lpstr>
      <vt:lpstr>Bebas Neue</vt:lpstr>
      <vt:lpstr>Josefin Sans</vt:lpstr>
      <vt:lpstr>Open Sans</vt:lpstr>
      <vt:lpstr>Proxima Nova Semibold</vt:lpstr>
      <vt:lpstr>Proxima Nova</vt:lpstr>
      <vt:lpstr>Anaheim</vt:lpstr>
      <vt:lpstr>微软雅黑</vt:lpstr>
      <vt:lpstr>Arial Unicode MS</vt:lpstr>
      <vt:lpstr>Mako</vt:lpstr>
      <vt:lpstr>Calibri</vt:lpstr>
      <vt:lpstr>Amatic SC</vt:lpstr>
      <vt:lpstr>Roboto Medium</vt:lpstr>
      <vt:lpstr>Arial Black</vt:lpstr>
      <vt:lpstr>Arial Rounded MT Bold</vt:lpstr>
      <vt:lpstr>Soccer Team Business Plan by Slidesgo</vt:lpstr>
      <vt:lpstr>PLAN</vt:lpstr>
      <vt:lpstr>01</vt:lpstr>
      <vt:lpstr>OUR PARTNERS</vt:lpstr>
      <vt:lpstr>02</vt:lpstr>
      <vt:lpstr>COMPETITORS</vt:lpstr>
      <vt:lpstr>PowerPoint 演示文稿</vt:lpstr>
      <vt:lpstr>04</vt:lpstr>
      <vt:lpstr>MARKET SIZE</vt:lpstr>
      <vt:lpstr>MARKET TRENDS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OFSOCCER PLAYER VALUE</dc:title>
  <dc:creator/>
  <cp:lastModifiedBy>sherwin</cp:lastModifiedBy>
  <cp:revision>8</cp:revision>
  <dcterms:created xsi:type="dcterms:W3CDTF">2022-10-31T20:47:25Z</dcterms:created>
  <dcterms:modified xsi:type="dcterms:W3CDTF">2022-11-01T05:44:20Z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5F25A7B9B3E94354B6559AA0DBF8FE7E</vt:lpwstr>
  </property>
  <property fmtid="{D5CDD505-2E9C-101B-9397-08002B2CF9AE}" pid="3" name="KSOProductBuildVer">
    <vt:lpwstr>2052-11.1.0.12132</vt:lpwstr>
  </property>
</Properties>
</file>